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2" r:id="rId3"/>
    <p:sldMasterId id="2147483684" r:id="rId4"/>
    <p:sldMasterId id="2147483701" r:id="rId5"/>
    <p:sldMasterId id="2147483718" r:id="rId6"/>
  </p:sldMasterIdLst>
  <p:notesMasterIdLst>
    <p:notesMasterId r:id="rId22"/>
  </p:notesMasterIdLst>
  <p:sldIdLst>
    <p:sldId id="307" r:id="rId7"/>
    <p:sldId id="311" r:id="rId8"/>
    <p:sldId id="312" r:id="rId9"/>
    <p:sldId id="313" r:id="rId10"/>
    <p:sldId id="314" r:id="rId11"/>
    <p:sldId id="315" r:id="rId12"/>
    <p:sldId id="316" r:id="rId13"/>
    <p:sldId id="319" r:id="rId14"/>
    <p:sldId id="320" r:id="rId15"/>
    <p:sldId id="321" r:id="rId16"/>
    <p:sldId id="322" r:id="rId17"/>
    <p:sldId id="324" r:id="rId18"/>
    <p:sldId id="325" r:id="rId19"/>
    <p:sldId id="326" r:id="rId20"/>
    <p:sldId id="318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92832F5-EA01-48E5-B403-87E193F50680}">
          <p14:sldIdLst>
            <p14:sldId id="307"/>
            <p14:sldId id="311"/>
            <p14:sldId id="312"/>
            <p14:sldId id="313"/>
            <p14:sldId id="314"/>
            <p14:sldId id="315"/>
            <p14:sldId id="316"/>
            <p14:sldId id="319"/>
            <p14:sldId id="320"/>
            <p14:sldId id="321"/>
            <p14:sldId id="322"/>
            <p14:sldId id="324"/>
            <p14:sldId id="325"/>
            <p14:sldId id="326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62" d="100"/>
          <a:sy n="62" d="100"/>
        </p:scale>
        <p:origin x="716" y="4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66370-47D9-45BE-8ECE-94344302EB99}" type="doc">
      <dgm:prSet loTypeId="urn:microsoft.com/office/officeart/2005/8/layout/chevron1" loCatId="process" qsTypeId="urn:microsoft.com/office/officeart/2005/8/quickstyle/simple5" qsCatId="simple" csTypeId="urn:microsoft.com/office/officeart/2005/8/colors/colorful1#1" csCatId="colorful" phldr="1"/>
      <dgm:spPr/>
    </dgm:pt>
    <dgm:pt modelId="{9361F19E-48CE-4AFA-BB8E-A0D1C6F1A31C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吸毒</a:t>
          </a:r>
          <a:endParaRPr lang="zh-TW" altLang="en-US" dirty="0">
            <a:latin typeface="+mj-ea"/>
            <a:ea typeface="+mj-ea"/>
          </a:endParaRPr>
        </a:p>
      </dgm:t>
    </dgm:pt>
    <dgm:pt modelId="{0749C528-07CC-4599-874F-4491B464E61D}" type="parTrans" cxnId="{026DC92E-982A-457F-9820-30C8681A47C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AC471A9A-62CA-4B86-8A57-6D483DCAC687}" type="sibTrans" cxnId="{026DC92E-982A-457F-9820-30C8681A47C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BB087E0D-1CD9-47A9-BDD6-C90CBC2BBE1A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犯罪</a:t>
          </a:r>
          <a:endParaRPr lang="zh-TW" altLang="en-US" dirty="0">
            <a:latin typeface="+mj-ea"/>
            <a:ea typeface="+mj-ea"/>
          </a:endParaRPr>
        </a:p>
      </dgm:t>
    </dgm:pt>
    <dgm:pt modelId="{5ACEB1E9-CF6F-4EAC-9308-5D4B520C76F9}" type="parTrans" cxnId="{EA2C7B1E-91D2-4E07-A113-ED528F97765F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BF973767-A72C-4134-9127-34D3D2D6F54F}" type="sibTrans" cxnId="{EA2C7B1E-91D2-4E07-A113-ED528F97765F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2696A2DF-8F85-4835-BA3C-3ADAA99CFC65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關起來</a:t>
          </a:r>
          <a:endParaRPr lang="zh-TW" altLang="en-US" dirty="0">
            <a:latin typeface="+mj-ea"/>
            <a:ea typeface="+mj-ea"/>
          </a:endParaRPr>
        </a:p>
      </dgm:t>
    </dgm:pt>
    <dgm:pt modelId="{6D25645C-CFB0-40CE-8258-87FEC6D1CE36}" type="parTrans" cxnId="{660D9ED5-0331-4F00-8038-1A59D9B19BD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A5E65167-3324-4A9F-B347-44752539AC8E}" type="sibTrans" cxnId="{660D9ED5-0331-4F00-8038-1A59D9B19BD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56098CE2-489A-43C6-ACBB-84A2CE95A576}" type="pres">
      <dgm:prSet presAssocID="{DD866370-47D9-45BE-8ECE-94344302EB99}" presName="Name0" presStyleCnt="0">
        <dgm:presLayoutVars>
          <dgm:dir/>
          <dgm:animLvl val="lvl"/>
          <dgm:resizeHandles val="exact"/>
        </dgm:presLayoutVars>
      </dgm:prSet>
      <dgm:spPr/>
    </dgm:pt>
    <dgm:pt modelId="{5882036F-9982-49E7-A116-F73442BE81DF}" type="pres">
      <dgm:prSet presAssocID="{9361F19E-48CE-4AFA-BB8E-A0D1C6F1A31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A0A3EA-EFB7-4889-8129-4A9F1CFDABBA}" type="pres">
      <dgm:prSet presAssocID="{AC471A9A-62CA-4B86-8A57-6D483DCAC687}" presName="parTxOnlySpace" presStyleCnt="0"/>
      <dgm:spPr/>
    </dgm:pt>
    <dgm:pt modelId="{CA7EF234-0C9D-4E58-AD59-681EA9B0001B}" type="pres">
      <dgm:prSet presAssocID="{BB087E0D-1CD9-47A9-BDD6-C90CBC2BBE1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E3721F-9CDE-443F-8784-166D6D1A8AD9}" type="pres">
      <dgm:prSet presAssocID="{BF973767-A72C-4134-9127-34D3D2D6F54F}" presName="parTxOnlySpace" presStyleCnt="0"/>
      <dgm:spPr/>
    </dgm:pt>
    <dgm:pt modelId="{5434DE4D-9BC2-4C39-9DE6-DBAA49A22078}" type="pres">
      <dgm:prSet presAssocID="{2696A2DF-8F85-4835-BA3C-3ADAA99CFC6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2C7B1E-91D2-4E07-A113-ED528F97765F}" srcId="{DD866370-47D9-45BE-8ECE-94344302EB99}" destId="{BB087E0D-1CD9-47A9-BDD6-C90CBC2BBE1A}" srcOrd="1" destOrd="0" parTransId="{5ACEB1E9-CF6F-4EAC-9308-5D4B520C76F9}" sibTransId="{BF973767-A72C-4134-9127-34D3D2D6F54F}"/>
    <dgm:cxn modelId="{026DC92E-982A-457F-9820-30C8681A47C7}" srcId="{DD866370-47D9-45BE-8ECE-94344302EB99}" destId="{9361F19E-48CE-4AFA-BB8E-A0D1C6F1A31C}" srcOrd="0" destOrd="0" parTransId="{0749C528-07CC-4599-874F-4491B464E61D}" sibTransId="{AC471A9A-62CA-4B86-8A57-6D483DCAC687}"/>
    <dgm:cxn modelId="{E0CC7B5C-43BF-4391-9F6D-B388A058467E}" type="presOf" srcId="{9361F19E-48CE-4AFA-BB8E-A0D1C6F1A31C}" destId="{5882036F-9982-49E7-A116-F73442BE81DF}" srcOrd="0" destOrd="0" presId="urn:microsoft.com/office/officeart/2005/8/layout/chevron1"/>
    <dgm:cxn modelId="{B96A97F3-8BED-494F-A9BA-C1EE11504154}" type="presOf" srcId="{DD866370-47D9-45BE-8ECE-94344302EB99}" destId="{56098CE2-489A-43C6-ACBB-84A2CE95A576}" srcOrd="0" destOrd="0" presId="urn:microsoft.com/office/officeart/2005/8/layout/chevron1"/>
    <dgm:cxn modelId="{5E45A923-2DC6-455B-BDA9-ECF72E59BACD}" type="presOf" srcId="{2696A2DF-8F85-4835-BA3C-3ADAA99CFC65}" destId="{5434DE4D-9BC2-4C39-9DE6-DBAA49A22078}" srcOrd="0" destOrd="0" presId="urn:microsoft.com/office/officeart/2005/8/layout/chevron1"/>
    <dgm:cxn modelId="{BFCD2D50-570A-49E0-8177-258EA22E2D80}" type="presOf" srcId="{BB087E0D-1CD9-47A9-BDD6-C90CBC2BBE1A}" destId="{CA7EF234-0C9D-4E58-AD59-681EA9B0001B}" srcOrd="0" destOrd="0" presId="urn:microsoft.com/office/officeart/2005/8/layout/chevron1"/>
    <dgm:cxn modelId="{660D9ED5-0331-4F00-8038-1A59D9B19BD4}" srcId="{DD866370-47D9-45BE-8ECE-94344302EB99}" destId="{2696A2DF-8F85-4835-BA3C-3ADAA99CFC65}" srcOrd="2" destOrd="0" parTransId="{6D25645C-CFB0-40CE-8258-87FEC6D1CE36}" sibTransId="{A5E65167-3324-4A9F-B347-44752539AC8E}"/>
    <dgm:cxn modelId="{B63B9EB8-4937-49C7-8D04-71FC02E92667}" type="presParOf" srcId="{56098CE2-489A-43C6-ACBB-84A2CE95A576}" destId="{5882036F-9982-49E7-A116-F73442BE81DF}" srcOrd="0" destOrd="0" presId="urn:microsoft.com/office/officeart/2005/8/layout/chevron1"/>
    <dgm:cxn modelId="{B8F7679B-5D25-4B71-95AD-B2F877E9E5BB}" type="presParOf" srcId="{56098CE2-489A-43C6-ACBB-84A2CE95A576}" destId="{D8A0A3EA-EFB7-4889-8129-4A9F1CFDABBA}" srcOrd="1" destOrd="0" presId="urn:microsoft.com/office/officeart/2005/8/layout/chevron1"/>
    <dgm:cxn modelId="{7B7395B1-C4B3-4A1B-89DA-4968F07ADC4E}" type="presParOf" srcId="{56098CE2-489A-43C6-ACBB-84A2CE95A576}" destId="{CA7EF234-0C9D-4E58-AD59-681EA9B0001B}" srcOrd="2" destOrd="0" presId="urn:microsoft.com/office/officeart/2005/8/layout/chevron1"/>
    <dgm:cxn modelId="{10041251-7301-4E2B-910F-44C7D467E82E}" type="presParOf" srcId="{56098CE2-489A-43C6-ACBB-84A2CE95A576}" destId="{32E3721F-9CDE-443F-8784-166D6D1A8AD9}" srcOrd="3" destOrd="0" presId="urn:microsoft.com/office/officeart/2005/8/layout/chevron1"/>
    <dgm:cxn modelId="{5FE86A33-F3AA-4956-866B-45C64F2C1512}" type="presParOf" srcId="{56098CE2-489A-43C6-ACBB-84A2CE95A576}" destId="{5434DE4D-9BC2-4C39-9DE6-DBAA49A2207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866370-47D9-45BE-8ECE-94344302EB99}" type="doc">
      <dgm:prSet loTypeId="urn:microsoft.com/office/officeart/2005/8/layout/chevron1" loCatId="process" qsTypeId="urn:microsoft.com/office/officeart/2005/8/quickstyle/simple5" qsCatId="simple" csTypeId="urn:microsoft.com/office/officeart/2005/8/colors/colorful1#7" csCatId="colorful" phldr="1"/>
      <dgm:spPr/>
    </dgm:pt>
    <dgm:pt modelId="{9361F19E-48CE-4AFA-BB8E-A0D1C6F1A31C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吸毒</a:t>
          </a:r>
          <a:endParaRPr lang="zh-TW" altLang="en-US" b="1" dirty="0">
            <a:latin typeface="+mj-ea"/>
            <a:ea typeface="+mj-ea"/>
          </a:endParaRPr>
        </a:p>
      </dgm:t>
    </dgm:pt>
    <dgm:pt modelId="{0749C528-07CC-4599-874F-4491B464E61D}" type="parTrans" cxnId="{026DC92E-982A-457F-9820-30C8681A47C7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AC471A9A-62CA-4B86-8A57-6D483DCAC687}" type="sibTrans" cxnId="{026DC92E-982A-457F-9820-30C8681A47C7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BB087E0D-1CD9-47A9-BDD6-C90CBC2BBE1A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慢性病</a:t>
          </a:r>
          <a:endParaRPr lang="zh-TW" altLang="en-US" b="1" dirty="0">
            <a:latin typeface="+mj-ea"/>
            <a:ea typeface="+mj-ea"/>
          </a:endParaRPr>
        </a:p>
      </dgm:t>
    </dgm:pt>
    <dgm:pt modelId="{5ACEB1E9-CF6F-4EAC-9308-5D4B520C76F9}" type="parTrans" cxnId="{EA2C7B1E-91D2-4E07-A113-ED528F97765F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BF973767-A72C-4134-9127-34D3D2D6F54F}" type="sibTrans" cxnId="{EA2C7B1E-91D2-4E07-A113-ED528F97765F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2696A2DF-8F85-4835-BA3C-3ADAA99CFC65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治療</a:t>
          </a:r>
          <a:endParaRPr lang="zh-TW" altLang="en-US" b="1" dirty="0">
            <a:latin typeface="+mj-ea"/>
            <a:ea typeface="+mj-ea"/>
          </a:endParaRPr>
        </a:p>
      </dgm:t>
    </dgm:pt>
    <dgm:pt modelId="{6D25645C-CFB0-40CE-8258-87FEC6D1CE36}" type="parTrans" cxnId="{660D9ED5-0331-4F00-8038-1A59D9B19BD4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A5E65167-3324-4A9F-B347-44752539AC8E}" type="sibTrans" cxnId="{660D9ED5-0331-4F00-8038-1A59D9B19BD4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56098CE2-489A-43C6-ACBB-84A2CE95A576}" type="pres">
      <dgm:prSet presAssocID="{DD866370-47D9-45BE-8ECE-94344302EB99}" presName="Name0" presStyleCnt="0">
        <dgm:presLayoutVars>
          <dgm:dir/>
          <dgm:animLvl val="lvl"/>
          <dgm:resizeHandles val="exact"/>
        </dgm:presLayoutVars>
      </dgm:prSet>
      <dgm:spPr/>
    </dgm:pt>
    <dgm:pt modelId="{5882036F-9982-49E7-A116-F73442BE81DF}" type="pres">
      <dgm:prSet presAssocID="{9361F19E-48CE-4AFA-BB8E-A0D1C6F1A31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A0A3EA-EFB7-4889-8129-4A9F1CFDABBA}" type="pres">
      <dgm:prSet presAssocID="{AC471A9A-62CA-4B86-8A57-6D483DCAC687}" presName="parTxOnlySpace" presStyleCnt="0"/>
      <dgm:spPr/>
    </dgm:pt>
    <dgm:pt modelId="{CA7EF234-0C9D-4E58-AD59-681EA9B0001B}" type="pres">
      <dgm:prSet presAssocID="{BB087E0D-1CD9-47A9-BDD6-C90CBC2BBE1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E3721F-9CDE-443F-8784-166D6D1A8AD9}" type="pres">
      <dgm:prSet presAssocID="{BF973767-A72C-4134-9127-34D3D2D6F54F}" presName="parTxOnlySpace" presStyleCnt="0"/>
      <dgm:spPr/>
    </dgm:pt>
    <dgm:pt modelId="{5434DE4D-9BC2-4C39-9DE6-DBAA49A22078}" type="pres">
      <dgm:prSet presAssocID="{2696A2DF-8F85-4835-BA3C-3ADAA99CFC6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2C7B1E-91D2-4E07-A113-ED528F97765F}" srcId="{DD866370-47D9-45BE-8ECE-94344302EB99}" destId="{BB087E0D-1CD9-47A9-BDD6-C90CBC2BBE1A}" srcOrd="1" destOrd="0" parTransId="{5ACEB1E9-CF6F-4EAC-9308-5D4B520C76F9}" sibTransId="{BF973767-A72C-4134-9127-34D3D2D6F54F}"/>
    <dgm:cxn modelId="{026DC92E-982A-457F-9820-30C8681A47C7}" srcId="{DD866370-47D9-45BE-8ECE-94344302EB99}" destId="{9361F19E-48CE-4AFA-BB8E-A0D1C6F1A31C}" srcOrd="0" destOrd="0" parTransId="{0749C528-07CC-4599-874F-4491B464E61D}" sibTransId="{AC471A9A-62CA-4B86-8A57-6D483DCAC687}"/>
    <dgm:cxn modelId="{EA114EE1-B8E8-4D16-B7CE-7DEAFBDD2884}" type="presOf" srcId="{2696A2DF-8F85-4835-BA3C-3ADAA99CFC65}" destId="{5434DE4D-9BC2-4C39-9DE6-DBAA49A22078}" srcOrd="0" destOrd="0" presId="urn:microsoft.com/office/officeart/2005/8/layout/chevron1"/>
    <dgm:cxn modelId="{51D50929-EA4A-48B1-8890-6103AEB442D5}" type="presOf" srcId="{9361F19E-48CE-4AFA-BB8E-A0D1C6F1A31C}" destId="{5882036F-9982-49E7-A116-F73442BE81DF}" srcOrd="0" destOrd="0" presId="urn:microsoft.com/office/officeart/2005/8/layout/chevron1"/>
    <dgm:cxn modelId="{660D9ED5-0331-4F00-8038-1A59D9B19BD4}" srcId="{DD866370-47D9-45BE-8ECE-94344302EB99}" destId="{2696A2DF-8F85-4835-BA3C-3ADAA99CFC65}" srcOrd="2" destOrd="0" parTransId="{6D25645C-CFB0-40CE-8258-87FEC6D1CE36}" sibTransId="{A5E65167-3324-4A9F-B347-44752539AC8E}"/>
    <dgm:cxn modelId="{9CB51469-B76B-4557-900A-DCB0A6D14D36}" type="presOf" srcId="{BB087E0D-1CD9-47A9-BDD6-C90CBC2BBE1A}" destId="{CA7EF234-0C9D-4E58-AD59-681EA9B0001B}" srcOrd="0" destOrd="0" presId="urn:microsoft.com/office/officeart/2005/8/layout/chevron1"/>
    <dgm:cxn modelId="{37206B8A-4CC0-4582-A979-02FF426D853B}" type="presOf" srcId="{DD866370-47D9-45BE-8ECE-94344302EB99}" destId="{56098CE2-489A-43C6-ACBB-84A2CE95A576}" srcOrd="0" destOrd="0" presId="urn:microsoft.com/office/officeart/2005/8/layout/chevron1"/>
    <dgm:cxn modelId="{77AC771A-6690-4719-A12A-53F351A6A870}" type="presParOf" srcId="{56098CE2-489A-43C6-ACBB-84A2CE95A576}" destId="{5882036F-9982-49E7-A116-F73442BE81DF}" srcOrd="0" destOrd="0" presId="urn:microsoft.com/office/officeart/2005/8/layout/chevron1"/>
    <dgm:cxn modelId="{D568AEE5-8165-4F20-B1BA-2A3BFE932A1F}" type="presParOf" srcId="{56098CE2-489A-43C6-ACBB-84A2CE95A576}" destId="{D8A0A3EA-EFB7-4889-8129-4A9F1CFDABBA}" srcOrd="1" destOrd="0" presId="urn:microsoft.com/office/officeart/2005/8/layout/chevron1"/>
    <dgm:cxn modelId="{7D0D5F0C-81C1-451B-987B-A2D2A7081CE5}" type="presParOf" srcId="{56098CE2-489A-43C6-ACBB-84A2CE95A576}" destId="{CA7EF234-0C9D-4E58-AD59-681EA9B0001B}" srcOrd="2" destOrd="0" presId="urn:microsoft.com/office/officeart/2005/8/layout/chevron1"/>
    <dgm:cxn modelId="{5B78A35D-ABD6-4AB5-83A0-EC90C4062167}" type="presParOf" srcId="{56098CE2-489A-43C6-ACBB-84A2CE95A576}" destId="{32E3721F-9CDE-443F-8784-166D6D1A8AD9}" srcOrd="3" destOrd="0" presId="urn:microsoft.com/office/officeart/2005/8/layout/chevron1"/>
    <dgm:cxn modelId="{19D377B4-EBAE-49C2-A4F6-C6A7589BFEFD}" type="presParOf" srcId="{56098CE2-489A-43C6-ACBB-84A2CE95A576}" destId="{5434DE4D-9BC2-4C39-9DE6-DBAA49A2207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75B59F-C6E2-46C5-A1A8-34F6144DB31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12865B7-7687-4EBC-92D3-6E38A7CE1B25}">
      <dgm:prSet phldrT="[文字]" custT="1"/>
      <dgm:spPr/>
      <dgm:t>
        <a:bodyPr/>
        <a:lstStyle/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健康與心理</a:t>
          </a:r>
          <a:endParaRPr lang="en-US" altLang="zh-TW" sz="2600" b="1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之變化</a:t>
          </a:r>
          <a:endParaRPr lang="zh-TW" altLang="en-US" sz="2600" b="1" dirty="0">
            <a:latin typeface="標楷體" pitchFamily="65" charset="-120"/>
            <a:ea typeface="標楷體" pitchFamily="65" charset="-120"/>
          </a:endParaRPr>
        </a:p>
      </dgm:t>
    </dgm:pt>
    <dgm:pt modelId="{98CD46AB-83CE-414D-B62E-E046E42A69FF}" type="parTrans" cxnId="{11A85101-BB69-44DE-A907-B7FC4B2C036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AF52E42D-E78C-45F3-99A9-D677970FB73F}" type="sibTrans" cxnId="{11A85101-BB69-44DE-A907-B7FC4B2C036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A27B716D-D0EF-44D0-BE64-CEC824B45D77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/>
              <a:ea typeface="標楷體"/>
            </a:rPr>
            <a:t>多話、暴躁易怒、眼神渙散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B60C5171-810E-4FFF-BC1D-C6473CE958EC}" type="parTrans" cxnId="{F9DF0BDF-4107-4E3F-A248-4CDB6F7F62C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38944957-E575-4F7A-AFF8-2ED7DFDEEB28}" type="sibTrans" cxnId="{F9DF0BDF-4107-4E3F-A248-4CDB6F7F62C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B4EBFF08-6532-44FF-8AD7-9776F51514A2}">
      <dgm:prSet phldrT="[文字]" custT="1"/>
      <dgm:spPr/>
      <dgm:t>
        <a:bodyPr/>
        <a:lstStyle/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行為與生活</a:t>
          </a:r>
          <a:endParaRPr lang="en-US" altLang="zh-TW" sz="2600" b="1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之變化</a:t>
          </a:r>
          <a:endParaRPr lang="zh-TW" altLang="en-US" sz="2600" b="1" dirty="0">
            <a:latin typeface="標楷體" pitchFamily="65" charset="-120"/>
            <a:ea typeface="標楷體" pitchFamily="65" charset="-120"/>
          </a:endParaRPr>
        </a:p>
      </dgm:t>
    </dgm:pt>
    <dgm:pt modelId="{84568640-7A16-4B31-9078-AA111F39F40C}" type="parTrans" cxnId="{8528B002-8029-40DA-9C68-64EE69368E90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EA3AEA65-BA56-403F-B2D5-CAD7AF49A2B0}" type="sibTrans" cxnId="{8528B002-8029-40DA-9C68-64EE69368E90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84D1FF28-C061-4501-A5E4-4CE0C9C6B923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身上或房間有異味</a:t>
          </a:r>
          <a:r>
            <a:rPr lang="zh-TW" altLang="en-US" sz="2000" dirty="0" smtClean="0">
              <a:latin typeface="標楷體"/>
              <a:ea typeface="標楷體"/>
            </a:rPr>
            <a:t>，常使用香水或芳香劑遮掩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EB0ECBF-9B13-43A5-B29C-CF16BBCEB12E}" type="parTrans" cxnId="{E01936C0-C80D-45FA-8127-BEAE0CE2804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7DD6285A-AF4B-44A2-9735-6D1949DE0374}" type="sibTrans" cxnId="{E01936C0-C80D-45FA-8127-BEAE0CE2804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DC8993DF-01E9-4F63-9584-48938A06B0B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常帶有短小吸管</a:t>
          </a:r>
          <a:r>
            <a:rPr lang="zh-TW" altLang="en-US" sz="2000" dirty="0" smtClean="0">
              <a:latin typeface="標楷體"/>
              <a:ea typeface="標楷體"/>
            </a:rPr>
            <a:t>、小藥水瓶、玻   璃管及容器、鋁箔紙等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BC8244B1-B4D8-46E8-B500-75B8764A6801}" type="parTrans" cxnId="{90D596A3-69C9-4461-A90F-641155DC709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608AD080-9E7C-49FA-A0C8-64C59BCC6717}" type="sibTrans" cxnId="{90D596A3-69C9-4461-A90F-641155DC709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18749A5A-B992-4700-B5B5-79B0E4BFA7EB}">
      <dgm:prSet phldrT="[文字]" custT="1"/>
      <dgm:spPr/>
      <dgm:t>
        <a:bodyPr/>
        <a:lstStyle/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攜帶藥物之</a:t>
          </a:r>
          <a:endParaRPr lang="en-US" altLang="zh-TW" sz="2600" b="1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有關器具</a:t>
          </a:r>
          <a:endParaRPr lang="zh-TW" altLang="en-US" sz="2600" b="1" dirty="0">
            <a:latin typeface="標楷體" pitchFamily="65" charset="-120"/>
            <a:ea typeface="標楷體" pitchFamily="65" charset="-120"/>
          </a:endParaRPr>
        </a:p>
      </dgm:t>
    </dgm:pt>
    <dgm:pt modelId="{9EC396D7-BDCA-477D-A22C-A79936FBC1A0}" type="parTrans" cxnId="{52F9DE10-5469-4638-948C-765A239C7AE1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64FABC08-96D4-428D-911B-4EAD3C04D0FC}" type="sibTrans" cxnId="{52F9DE10-5469-4638-948C-765A239C7AE1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B02DAE40-E916-43B2-9066-D26F6521886B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說謊偷竊</a:t>
          </a:r>
          <a:r>
            <a:rPr lang="zh-TW" altLang="en-US" sz="2200" dirty="0" smtClean="0">
              <a:latin typeface="標楷體"/>
              <a:ea typeface="標楷體"/>
            </a:rPr>
            <a:t>、金錢花費變大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F1C523BB-23E3-4823-88A4-7C5F4E5150BA}" type="sibTrans" cxnId="{54DBC070-7153-4D2D-9249-023EA9AF6C16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21241F17-D559-46F7-B6C8-495D2A4F19CF}" type="parTrans" cxnId="{54DBC070-7153-4D2D-9249-023EA9AF6C16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48430F75-7237-427B-A4E1-45E61DF37E19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作息顛倒</a:t>
          </a:r>
          <a:r>
            <a:rPr lang="zh-TW" altLang="en-US" sz="2200" dirty="0" smtClean="0">
              <a:latin typeface="標楷體"/>
              <a:ea typeface="標楷體"/>
            </a:rPr>
            <a:t>、精神恍惚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D7B30DDF-EAE5-483C-BB34-FB5E21C9DE8F}" type="sibTrans" cxnId="{8ACB6002-F2A6-4DCC-A856-C686ECCEF58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F1E59132-7B14-402B-A2EB-0342224E1261}" type="parTrans" cxnId="{8ACB6002-F2A6-4DCC-A856-C686ECCEF58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359151C4-5EFB-4278-A740-F61E72FAA3EC}">
      <dgm:prSet custT="1"/>
      <dgm:spPr/>
      <dgm:t>
        <a:bodyPr/>
        <a:lstStyle/>
        <a:p>
          <a:r>
            <a:rPr lang="zh-TW" altLang="en-US" sz="2200" dirty="0" smtClean="0">
              <a:latin typeface="標楷體"/>
              <a:ea typeface="標楷體"/>
            </a:rPr>
            <a:t>食慾變差消瘦、身上出現紅疹</a:t>
          </a:r>
        </a:p>
      </dgm:t>
    </dgm:pt>
    <dgm:pt modelId="{9F1624DA-F342-4AB4-A3F8-B040E4134903}" type="parTrans" cxnId="{766D63E5-656C-4A7A-85A3-5E0170A7A621}">
      <dgm:prSet/>
      <dgm:spPr/>
      <dgm:t>
        <a:bodyPr/>
        <a:lstStyle/>
        <a:p>
          <a:endParaRPr lang="zh-TW" altLang="en-US"/>
        </a:p>
      </dgm:t>
    </dgm:pt>
    <dgm:pt modelId="{49161B7E-43AF-4403-8B96-8C3AC478A2B9}" type="sibTrans" cxnId="{766D63E5-656C-4A7A-85A3-5E0170A7A621}">
      <dgm:prSet/>
      <dgm:spPr/>
      <dgm:t>
        <a:bodyPr/>
        <a:lstStyle/>
        <a:p>
          <a:endParaRPr lang="zh-TW" altLang="en-US"/>
        </a:p>
      </dgm:t>
    </dgm:pt>
    <dgm:pt modelId="{7B874750-D86F-4584-B8C4-EF806222D885}" type="pres">
      <dgm:prSet presAssocID="{0575B59F-C6E2-46C5-A1A8-34F6144DB31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B14DBB-49C4-4EF2-BE78-3ABBDD5D36A1}" type="pres">
      <dgm:prSet presAssocID="{712865B7-7687-4EBC-92D3-6E38A7CE1B25}" presName="circle1" presStyleLbl="node1" presStyleIdx="0" presStyleCnt="3"/>
      <dgm:spPr/>
    </dgm:pt>
    <dgm:pt modelId="{1CC8F539-1018-4DA0-BADE-81D2F91915A8}" type="pres">
      <dgm:prSet presAssocID="{712865B7-7687-4EBC-92D3-6E38A7CE1B25}" presName="space" presStyleCnt="0"/>
      <dgm:spPr/>
    </dgm:pt>
    <dgm:pt modelId="{AB10563D-44B5-4D1B-8703-7BEAB48DF951}" type="pres">
      <dgm:prSet presAssocID="{712865B7-7687-4EBC-92D3-6E38A7CE1B25}" presName="rect1" presStyleLbl="alignAcc1" presStyleIdx="0" presStyleCnt="3"/>
      <dgm:spPr/>
      <dgm:t>
        <a:bodyPr/>
        <a:lstStyle/>
        <a:p>
          <a:endParaRPr lang="zh-TW" altLang="en-US"/>
        </a:p>
      </dgm:t>
    </dgm:pt>
    <dgm:pt modelId="{2C7C4D0F-B2E4-42E3-ACC2-589A7A660E6D}" type="pres">
      <dgm:prSet presAssocID="{B4EBFF08-6532-44FF-8AD7-9776F51514A2}" presName="vertSpace2" presStyleLbl="node1" presStyleIdx="0" presStyleCnt="3"/>
      <dgm:spPr/>
    </dgm:pt>
    <dgm:pt modelId="{C8269267-8283-400C-824D-0784213E82FD}" type="pres">
      <dgm:prSet presAssocID="{B4EBFF08-6532-44FF-8AD7-9776F51514A2}" presName="circle2" presStyleLbl="node1" presStyleIdx="1" presStyleCnt="3"/>
      <dgm:spPr/>
    </dgm:pt>
    <dgm:pt modelId="{51680AA4-3C52-4638-ABC0-14E4EA5B298B}" type="pres">
      <dgm:prSet presAssocID="{B4EBFF08-6532-44FF-8AD7-9776F51514A2}" presName="rect2" presStyleLbl="alignAcc1" presStyleIdx="1" presStyleCnt="3"/>
      <dgm:spPr/>
      <dgm:t>
        <a:bodyPr/>
        <a:lstStyle/>
        <a:p>
          <a:endParaRPr lang="zh-TW" altLang="en-US"/>
        </a:p>
      </dgm:t>
    </dgm:pt>
    <dgm:pt modelId="{180ACEA1-9640-434D-A26D-41EE3A614274}" type="pres">
      <dgm:prSet presAssocID="{18749A5A-B992-4700-B5B5-79B0E4BFA7EB}" presName="vertSpace3" presStyleLbl="node1" presStyleIdx="1" presStyleCnt="3"/>
      <dgm:spPr/>
    </dgm:pt>
    <dgm:pt modelId="{8A22A367-CED8-48C8-A3E4-54991BBB9712}" type="pres">
      <dgm:prSet presAssocID="{18749A5A-B992-4700-B5B5-79B0E4BFA7EB}" presName="circle3" presStyleLbl="node1" presStyleIdx="2" presStyleCnt="3"/>
      <dgm:spPr/>
    </dgm:pt>
    <dgm:pt modelId="{9C96EA53-4F38-4A9E-AD64-5ECA10FB0B12}" type="pres">
      <dgm:prSet presAssocID="{18749A5A-B992-4700-B5B5-79B0E4BFA7EB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1368B7A8-0889-49A2-AF68-6B3D644272AC}" type="pres">
      <dgm:prSet presAssocID="{712865B7-7687-4EBC-92D3-6E38A7CE1B2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B90D6E-DB02-4E31-8F57-67CEE6BEEEC0}" type="pres">
      <dgm:prSet presAssocID="{712865B7-7687-4EBC-92D3-6E38A7CE1B25}" presName="rect1ChTx" presStyleLbl="alignAcc1" presStyleIdx="2" presStyleCnt="3" custScaleX="1890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109C87-9F2E-47E5-963D-6FF65F1E062D}" type="pres">
      <dgm:prSet presAssocID="{B4EBFF08-6532-44FF-8AD7-9776F51514A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2D0B7F-A6A2-4E14-ABFF-59D7D31FC4B9}" type="pres">
      <dgm:prSet presAssocID="{B4EBFF08-6532-44FF-8AD7-9776F51514A2}" presName="rect2ChTx" presStyleLbl="alignAcc1" presStyleIdx="2" presStyleCnt="3" custScaleX="145986" custLinFactNeighborX="-22891" custLinFactNeighborY="-23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C4412-5122-4905-946F-B7CB2B0951D6}" type="pres">
      <dgm:prSet presAssocID="{18749A5A-B992-4700-B5B5-79B0E4BFA7E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7BA224-509C-4FA8-AABB-6783FAD3FF68}" type="pres">
      <dgm:prSet presAssocID="{18749A5A-B992-4700-B5B5-79B0E4BFA7EB}" presName="rect3ChTx" presStyleLbl="alignAcc1" presStyleIdx="2" presStyleCnt="3" custScaleX="147806" custLinFactNeighborX="-21313" custLinFactNeighborY="31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DF0BDF-4107-4E3F-A248-4CDB6F7F62CF}" srcId="{712865B7-7687-4EBC-92D3-6E38A7CE1B25}" destId="{A27B716D-D0EF-44D0-BE64-CEC824B45D77}" srcOrd="0" destOrd="0" parTransId="{B60C5171-810E-4FFF-BC1D-C6473CE958EC}" sibTransId="{38944957-E575-4F7A-AFF8-2ED7DFDEEB28}"/>
    <dgm:cxn modelId="{C8AF54D7-59B1-4AF6-AC69-6E48CC94F1D2}" type="presOf" srcId="{0575B59F-C6E2-46C5-A1A8-34F6144DB319}" destId="{7B874750-D86F-4584-B8C4-EF806222D885}" srcOrd="0" destOrd="0" presId="urn:microsoft.com/office/officeart/2005/8/layout/target3"/>
    <dgm:cxn modelId="{AA587A63-9CB0-4495-963D-7FCB83C715B3}" type="presOf" srcId="{A27B716D-D0EF-44D0-BE64-CEC824B45D77}" destId="{6BB90D6E-DB02-4E31-8F57-67CEE6BEEEC0}" srcOrd="0" destOrd="0" presId="urn:microsoft.com/office/officeart/2005/8/layout/target3"/>
    <dgm:cxn modelId="{FF9FAAFC-4C11-4286-84E3-9BB063268372}" type="presOf" srcId="{18749A5A-B992-4700-B5B5-79B0E4BFA7EB}" destId="{9C96EA53-4F38-4A9E-AD64-5ECA10FB0B12}" srcOrd="0" destOrd="0" presId="urn:microsoft.com/office/officeart/2005/8/layout/target3"/>
    <dgm:cxn modelId="{54DBC070-7153-4D2D-9249-023EA9AF6C16}" srcId="{B4EBFF08-6532-44FF-8AD7-9776F51514A2}" destId="{B02DAE40-E916-43B2-9066-D26F6521886B}" srcOrd="1" destOrd="0" parTransId="{21241F17-D559-46F7-B6C8-495D2A4F19CF}" sibTransId="{F1C523BB-23E3-4823-88A4-7C5F4E5150BA}"/>
    <dgm:cxn modelId="{5124A0CA-D6C3-47FC-8069-367BA70BEBC5}" type="presOf" srcId="{B02DAE40-E916-43B2-9066-D26F6521886B}" destId="{D12D0B7F-A6A2-4E14-ABFF-59D7D31FC4B9}" srcOrd="0" destOrd="1" presId="urn:microsoft.com/office/officeart/2005/8/layout/target3"/>
    <dgm:cxn modelId="{07F62115-5DDF-4010-9322-E02971F4161D}" type="presOf" srcId="{B4EBFF08-6532-44FF-8AD7-9776F51514A2}" destId="{3A109C87-9F2E-47E5-963D-6FF65F1E062D}" srcOrd="1" destOrd="0" presId="urn:microsoft.com/office/officeart/2005/8/layout/target3"/>
    <dgm:cxn modelId="{B68B4B56-ACD6-4DBD-94DF-E8F6BAF70F9C}" type="presOf" srcId="{B4EBFF08-6532-44FF-8AD7-9776F51514A2}" destId="{51680AA4-3C52-4638-ABC0-14E4EA5B298B}" srcOrd="0" destOrd="0" presId="urn:microsoft.com/office/officeart/2005/8/layout/target3"/>
    <dgm:cxn modelId="{E01936C0-C80D-45FA-8127-BEAE0CE28047}" srcId="{18749A5A-B992-4700-B5B5-79B0E4BFA7EB}" destId="{84D1FF28-C061-4501-A5E4-4CE0C9C6B923}" srcOrd="0" destOrd="0" parTransId="{FEB0ECBF-9B13-43A5-B29C-CF16BBCEB12E}" sibTransId="{7DD6285A-AF4B-44A2-9735-6D1949DE0374}"/>
    <dgm:cxn modelId="{19F0DE37-99BD-495C-B5CF-00B92098676B}" type="presOf" srcId="{712865B7-7687-4EBC-92D3-6E38A7CE1B25}" destId="{AB10563D-44B5-4D1B-8703-7BEAB48DF951}" srcOrd="0" destOrd="0" presId="urn:microsoft.com/office/officeart/2005/8/layout/target3"/>
    <dgm:cxn modelId="{FD998094-B173-4900-A904-5B3CE153B482}" type="presOf" srcId="{359151C4-5EFB-4278-A740-F61E72FAA3EC}" destId="{6BB90D6E-DB02-4E31-8F57-67CEE6BEEEC0}" srcOrd="0" destOrd="1" presId="urn:microsoft.com/office/officeart/2005/8/layout/target3"/>
    <dgm:cxn modelId="{11A85101-BB69-44DE-A907-B7FC4B2C0364}" srcId="{0575B59F-C6E2-46C5-A1A8-34F6144DB319}" destId="{712865B7-7687-4EBC-92D3-6E38A7CE1B25}" srcOrd="0" destOrd="0" parTransId="{98CD46AB-83CE-414D-B62E-E046E42A69FF}" sibTransId="{AF52E42D-E78C-45F3-99A9-D677970FB73F}"/>
    <dgm:cxn modelId="{701A9C93-4D1F-4621-9276-56A9B5D79C28}" type="presOf" srcId="{48430F75-7237-427B-A4E1-45E61DF37E19}" destId="{D12D0B7F-A6A2-4E14-ABFF-59D7D31FC4B9}" srcOrd="0" destOrd="0" presId="urn:microsoft.com/office/officeart/2005/8/layout/target3"/>
    <dgm:cxn modelId="{8ACB6002-F2A6-4DCC-A856-C686ECCEF584}" srcId="{B4EBFF08-6532-44FF-8AD7-9776F51514A2}" destId="{48430F75-7237-427B-A4E1-45E61DF37E19}" srcOrd="0" destOrd="0" parTransId="{F1E59132-7B14-402B-A2EB-0342224E1261}" sibTransId="{D7B30DDF-EAE5-483C-BB34-FB5E21C9DE8F}"/>
    <dgm:cxn modelId="{90D596A3-69C9-4461-A90F-641155DC709F}" srcId="{18749A5A-B992-4700-B5B5-79B0E4BFA7EB}" destId="{DC8993DF-01E9-4F63-9584-48938A06B0BB}" srcOrd="1" destOrd="0" parTransId="{BC8244B1-B4D8-46E8-B500-75B8764A6801}" sibTransId="{608AD080-9E7C-49FA-A0C8-64C59BCC6717}"/>
    <dgm:cxn modelId="{8528B002-8029-40DA-9C68-64EE69368E90}" srcId="{0575B59F-C6E2-46C5-A1A8-34F6144DB319}" destId="{B4EBFF08-6532-44FF-8AD7-9776F51514A2}" srcOrd="1" destOrd="0" parTransId="{84568640-7A16-4B31-9078-AA111F39F40C}" sibTransId="{EA3AEA65-BA56-403F-B2D5-CAD7AF49A2B0}"/>
    <dgm:cxn modelId="{AC85F174-811C-479E-95D2-BE9FC648E91D}" type="presOf" srcId="{712865B7-7687-4EBC-92D3-6E38A7CE1B25}" destId="{1368B7A8-0889-49A2-AF68-6B3D644272AC}" srcOrd="1" destOrd="0" presId="urn:microsoft.com/office/officeart/2005/8/layout/target3"/>
    <dgm:cxn modelId="{51AB31E5-F808-429D-B634-1C17511A7E59}" type="presOf" srcId="{DC8993DF-01E9-4F63-9584-48938A06B0BB}" destId="{727BA224-509C-4FA8-AABB-6783FAD3FF68}" srcOrd="0" destOrd="1" presId="urn:microsoft.com/office/officeart/2005/8/layout/target3"/>
    <dgm:cxn modelId="{766D63E5-656C-4A7A-85A3-5E0170A7A621}" srcId="{712865B7-7687-4EBC-92D3-6E38A7CE1B25}" destId="{359151C4-5EFB-4278-A740-F61E72FAA3EC}" srcOrd="1" destOrd="0" parTransId="{9F1624DA-F342-4AB4-A3F8-B040E4134903}" sibTransId="{49161B7E-43AF-4403-8B96-8C3AC478A2B9}"/>
    <dgm:cxn modelId="{0590515F-2D7A-4A9A-9AE5-471808A88887}" type="presOf" srcId="{18749A5A-B992-4700-B5B5-79B0E4BFA7EB}" destId="{BF0C4412-5122-4905-946F-B7CB2B0951D6}" srcOrd="1" destOrd="0" presId="urn:microsoft.com/office/officeart/2005/8/layout/target3"/>
    <dgm:cxn modelId="{9E4DF441-9CAB-43F5-B640-2C8C9DBC942F}" type="presOf" srcId="{84D1FF28-C061-4501-A5E4-4CE0C9C6B923}" destId="{727BA224-509C-4FA8-AABB-6783FAD3FF68}" srcOrd="0" destOrd="0" presId="urn:microsoft.com/office/officeart/2005/8/layout/target3"/>
    <dgm:cxn modelId="{52F9DE10-5469-4638-948C-765A239C7AE1}" srcId="{0575B59F-C6E2-46C5-A1A8-34F6144DB319}" destId="{18749A5A-B992-4700-B5B5-79B0E4BFA7EB}" srcOrd="2" destOrd="0" parTransId="{9EC396D7-BDCA-477D-A22C-A79936FBC1A0}" sibTransId="{64FABC08-96D4-428D-911B-4EAD3C04D0FC}"/>
    <dgm:cxn modelId="{AEA60679-82B9-46A8-A080-173A8AFBF38B}" type="presParOf" srcId="{7B874750-D86F-4584-B8C4-EF806222D885}" destId="{32B14DBB-49C4-4EF2-BE78-3ABBDD5D36A1}" srcOrd="0" destOrd="0" presId="urn:microsoft.com/office/officeart/2005/8/layout/target3"/>
    <dgm:cxn modelId="{85CFF69D-4656-4E87-9477-CFC41AEF99AC}" type="presParOf" srcId="{7B874750-D86F-4584-B8C4-EF806222D885}" destId="{1CC8F539-1018-4DA0-BADE-81D2F91915A8}" srcOrd="1" destOrd="0" presId="urn:microsoft.com/office/officeart/2005/8/layout/target3"/>
    <dgm:cxn modelId="{2551D5DE-5384-4F3A-9DAC-0C0B29D7EFE6}" type="presParOf" srcId="{7B874750-D86F-4584-B8C4-EF806222D885}" destId="{AB10563D-44B5-4D1B-8703-7BEAB48DF951}" srcOrd="2" destOrd="0" presId="urn:microsoft.com/office/officeart/2005/8/layout/target3"/>
    <dgm:cxn modelId="{51A50121-67B0-4DF8-910F-CD0D070C84D4}" type="presParOf" srcId="{7B874750-D86F-4584-B8C4-EF806222D885}" destId="{2C7C4D0F-B2E4-42E3-ACC2-589A7A660E6D}" srcOrd="3" destOrd="0" presId="urn:microsoft.com/office/officeart/2005/8/layout/target3"/>
    <dgm:cxn modelId="{16B17D15-1A61-4BBC-ADD0-1691FB900BF2}" type="presParOf" srcId="{7B874750-D86F-4584-B8C4-EF806222D885}" destId="{C8269267-8283-400C-824D-0784213E82FD}" srcOrd="4" destOrd="0" presId="urn:microsoft.com/office/officeart/2005/8/layout/target3"/>
    <dgm:cxn modelId="{A861F5CA-82DD-48AD-9BA9-0DF321848EF7}" type="presParOf" srcId="{7B874750-D86F-4584-B8C4-EF806222D885}" destId="{51680AA4-3C52-4638-ABC0-14E4EA5B298B}" srcOrd="5" destOrd="0" presId="urn:microsoft.com/office/officeart/2005/8/layout/target3"/>
    <dgm:cxn modelId="{10240117-5A81-428C-B5BC-CF6DFEAAEB66}" type="presParOf" srcId="{7B874750-D86F-4584-B8C4-EF806222D885}" destId="{180ACEA1-9640-434D-A26D-41EE3A614274}" srcOrd="6" destOrd="0" presId="urn:microsoft.com/office/officeart/2005/8/layout/target3"/>
    <dgm:cxn modelId="{E544BB0D-C72D-47B2-B375-8032908B0D68}" type="presParOf" srcId="{7B874750-D86F-4584-B8C4-EF806222D885}" destId="{8A22A367-CED8-48C8-A3E4-54991BBB9712}" srcOrd="7" destOrd="0" presId="urn:microsoft.com/office/officeart/2005/8/layout/target3"/>
    <dgm:cxn modelId="{BDA7BB3C-9D4E-4BD5-855A-52E42544C74D}" type="presParOf" srcId="{7B874750-D86F-4584-B8C4-EF806222D885}" destId="{9C96EA53-4F38-4A9E-AD64-5ECA10FB0B12}" srcOrd="8" destOrd="0" presId="urn:microsoft.com/office/officeart/2005/8/layout/target3"/>
    <dgm:cxn modelId="{71E96909-A4E9-41B2-B7BB-7036DBA29C24}" type="presParOf" srcId="{7B874750-D86F-4584-B8C4-EF806222D885}" destId="{1368B7A8-0889-49A2-AF68-6B3D644272AC}" srcOrd="9" destOrd="0" presId="urn:microsoft.com/office/officeart/2005/8/layout/target3"/>
    <dgm:cxn modelId="{26E2212B-7A07-4F96-ABA2-6BE2A905A689}" type="presParOf" srcId="{7B874750-D86F-4584-B8C4-EF806222D885}" destId="{6BB90D6E-DB02-4E31-8F57-67CEE6BEEEC0}" srcOrd="10" destOrd="0" presId="urn:microsoft.com/office/officeart/2005/8/layout/target3"/>
    <dgm:cxn modelId="{E797F59D-E3F7-4847-B94A-FCC20B98BEA8}" type="presParOf" srcId="{7B874750-D86F-4584-B8C4-EF806222D885}" destId="{3A109C87-9F2E-47E5-963D-6FF65F1E062D}" srcOrd="11" destOrd="0" presId="urn:microsoft.com/office/officeart/2005/8/layout/target3"/>
    <dgm:cxn modelId="{C14D0A45-56EB-4423-BEB3-A7DEE87C9E49}" type="presParOf" srcId="{7B874750-D86F-4584-B8C4-EF806222D885}" destId="{D12D0B7F-A6A2-4E14-ABFF-59D7D31FC4B9}" srcOrd="12" destOrd="0" presId="urn:microsoft.com/office/officeart/2005/8/layout/target3"/>
    <dgm:cxn modelId="{3D566A3A-44E7-4AB9-A07D-6B7DE43606C1}" type="presParOf" srcId="{7B874750-D86F-4584-B8C4-EF806222D885}" destId="{BF0C4412-5122-4905-946F-B7CB2B0951D6}" srcOrd="13" destOrd="0" presId="urn:microsoft.com/office/officeart/2005/8/layout/target3"/>
    <dgm:cxn modelId="{71035E7C-D2F4-405A-A529-9DC2343C8B27}" type="presParOf" srcId="{7B874750-D86F-4584-B8C4-EF806222D885}" destId="{727BA224-509C-4FA8-AABB-6783FAD3FF6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24506C0-3FFE-45A5-803D-9F4FC5464A70}" type="datetimeFigureOut">
              <a:rPr lang="zh-TW" altLang="en-US"/>
              <a:pPr/>
              <a:t>2016/7/12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8646707-6BBD-41A9-B4DF-0C76A73A2D2A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5083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79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</a:t>
            </a:r>
            <a:r>
              <a:rPr lang="en-US" altLang="zh-TW" dirty="0" smtClean="0"/>
              <a:t>:TVBS 95.4.23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97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反毒資源館 拒絕毒品你就能單張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66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Arial" pitchFamily="34" charset="0"/>
              </a:rPr>
              <a:t>圖片來源</a:t>
            </a:r>
            <a:r>
              <a:rPr lang="en-US" altLang="zh-TW" dirty="0" smtClean="0">
                <a:latin typeface="Arial" pitchFamily="34" charset="0"/>
              </a:rPr>
              <a:t>:100</a:t>
            </a:r>
            <a:r>
              <a:rPr lang="zh-TW" altLang="en-US" dirty="0" smtClean="0">
                <a:latin typeface="Arial" pitchFamily="34" charset="0"/>
              </a:rPr>
              <a:t>年度藥物濫用手冊</a:t>
            </a:r>
            <a:r>
              <a:rPr lang="en-US" altLang="zh-TW" dirty="0" smtClean="0">
                <a:latin typeface="Arial" pitchFamily="34" charset="0"/>
              </a:rPr>
              <a:t>-</a:t>
            </a:r>
            <a:r>
              <a:rPr lang="zh-TW" altLang="en-US" dirty="0" smtClean="0">
                <a:latin typeface="Arial" pitchFamily="34" charset="0"/>
              </a:rPr>
              <a:t>爸媽管很大</a:t>
            </a:r>
            <a:endParaRPr lang="en-US" altLang="zh-TW" dirty="0" smtClean="0">
              <a:latin typeface="Arial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60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</a:t>
            </a:r>
            <a:r>
              <a:rPr lang="en-US" altLang="zh-TW" dirty="0" smtClean="0"/>
              <a:t>:TVBS 94.3.27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73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2120" y="3140967"/>
            <a:ext cx="3049697" cy="3053969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TW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/>
              <a:t>按一下以編輯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15" name="圖片 14" descr="反毒寶寶 0521(1).jpg"/>
          <p:cNvPicPr>
            <a:picLocks noChangeAspect="1"/>
          </p:cNvPicPr>
          <p:nvPr userDrawn="1"/>
        </p:nvPicPr>
        <p:blipFill>
          <a:blip r:embed="rId3" cstate="print"/>
          <a:srcRect t="54054"/>
          <a:stretch>
            <a:fillRect/>
          </a:stretch>
        </p:blipFill>
        <p:spPr>
          <a:xfrm>
            <a:off x="395536" y="3140967"/>
            <a:ext cx="5112568" cy="1756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TW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>
                <a:latin typeface="Georgia" pitchFamily="18" charset="0"/>
              </a:defRPr>
            </a:lvl2pPr>
            <a:lvl3pPr eaLnBrk="1" latinLnBrk="0" hangingPunct="1">
              <a:defRPr kumimoji="0" lang="zh-TW" sz="2000">
                <a:latin typeface="Georgia" pitchFamily="18" charset="0"/>
              </a:defRPr>
            </a:lvl3pPr>
            <a:lvl4pPr eaLnBrk="1" latinLnBrk="0" hangingPunct="1">
              <a:defRPr kumimoji="0" lang="zh-TW" sz="2000">
                <a:latin typeface="Georgia" pitchFamily="18" charset="0"/>
              </a:defRPr>
            </a:lvl4pPr>
            <a:lvl5pPr eaLnBrk="1" latinLnBrk="0" hangingPunct="1">
              <a:defRPr kumimoji="0" lang="zh-TW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1484315"/>
            <a:ext cx="8229600" cy="20166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lang="zh-TW" altLang="en-US" sz="3600" kern="1200" dirty="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257175" indent="-257175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altLang="en-US" sz="27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  <a:cs typeface="標楷體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8B24F8AD-CA35-4003-B567-3FC4630E34B1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207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B14680EA-2C37-4D78-A2E9-17EB92A16EC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9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0881617E-346F-4DD7-A429-A225C219578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262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9AB26BEC-94A2-49C6-9A1F-8D19F582FA4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823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E1BB09F5-E239-404E-BF0C-1307BA4DB2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4FC0B97E-4B97-4948-A9F7-BD8A1ECF2D0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302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E8DFB937-A260-4A68-B7E6-56735DA7157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420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286CBA9E-2CAE-4A27-83CA-44C3D68F75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98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A10DEC65-8789-4D1F-8E81-BCC50A72229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449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6CCF6779-9426-487C-9DA4-49588B5DA9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951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8F625CF0-BBC1-460A-ACF0-86B55E1423F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418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95FBBB08-3735-4763-A066-9EDB70B6267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251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8B88DB16-11EE-4E0B-A67D-CFEE0743D199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176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3B6F9EE2-1869-4890-85D9-9BEC2F2FB671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140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BA1F2222-BF4E-4D4F-B72E-814C6F137592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98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DC85E-18A6-4D56-BD2B-B19611E4E431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0726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1484315"/>
            <a:ext cx="8229600" cy="20166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lang="zh-TW" altLang="en-US" sz="3600" kern="1200" dirty="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257175" indent="-257175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altLang="en-US" sz="27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  <a:cs typeface="標楷體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8B24F8AD-CA35-4003-B567-3FC4630E34B1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078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B14680EA-2C37-4D78-A2E9-17EB92A16EC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68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0881617E-346F-4DD7-A429-A225C219578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679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9AB26BEC-94A2-49C6-9A1F-8D19F582FA4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44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E1BB09F5-E239-404E-BF0C-1307BA4DB2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57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4FC0B97E-4B97-4948-A9F7-BD8A1ECF2D0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446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E8DFB937-A260-4A68-B7E6-56735DA7157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861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286CBA9E-2CAE-4A27-83CA-44C3D68F75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159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A10DEC65-8789-4D1F-8E81-BCC50A72229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851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6CCF6779-9426-487C-9DA4-49588B5DA9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008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8F625CF0-BBC1-460A-ACF0-86B55E1423F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229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95FBBB08-3735-4763-A066-9EDB70B6267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76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TW" sz="28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1753553" cy="1756009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8B88DB16-11EE-4E0B-A67D-CFEE0743D199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30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3B6F9EE2-1869-4890-85D9-9BEC2F2FB671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74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fld id="{BA1F2222-BF4E-4D4F-B72E-814C6F137592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50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DC85E-18A6-4D56-BD2B-B19611E4E431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39206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1484313"/>
            <a:ext cx="8229600" cy="20166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lang="zh-TW" altLang="en-US" sz="4800" kern="1200" dirty="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altLang="en-US" sz="36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  <a:cs typeface="標楷體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57DD-7634-4562-96C4-A8C45AFCF1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47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 smtClean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fld id="{FF1E6B6F-E5EE-4307-AF77-B65C735AB7A9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4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B91B-AFBB-4976-BCD7-5C8F620893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539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CF1C-5C83-47CC-9224-A88578B10B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980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8B1C-51DA-4EA0-85E9-1C6D4448DB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90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4046-44DF-4489-A7D8-C489375867B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40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C5F5-254A-4DD0-A0CE-95CFEFA738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402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B10B-0D01-45E8-B5F1-87F0A13BBD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7053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6EC07-9662-4915-932D-893C39E7F7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789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01AC-1978-48C8-AAEF-0B554AD7F5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028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2F58-DAF5-4512-9E00-4EB5153315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971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011F-7416-47DD-957F-3E340FAB35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155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CB97-F121-4E12-85EC-C985476C4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76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16E8-501C-4364-895A-5FF128BDD2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93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0345-0513-4822-BFF1-D72290E8B5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7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zh-TW" altLang="en-US"/>
              <a:pPr/>
              <a:t>2016/7/12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9" name="圖片 8" descr="反毒教育資源中心 橫式 0606.jpg"/>
          <p:cNvPicPr>
            <a:picLocks noChangeAspect="1"/>
          </p:cNvPicPr>
          <p:nvPr userDrawn="1"/>
        </p:nvPicPr>
        <p:blipFill>
          <a:blip r:embed="rId12" cstate="print"/>
          <a:srcRect l="28738" t="6212" b="58947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9A9F-9894-4FA7-8404-EFD593DD4429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ECBE2E-FCDE-45DD-A2C1-6C8DFBE277A3}" type="slidenum">
              <a:rPr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1" sz="900">
                <a:solidFill>
                  <a:prstClr val="black">
                    <a:tint val="75000"/>
                  </a:prstClr>
                </a:solidFill>
                <a:latin typeface="Arial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/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8313" y="1484313"/>
            <a:ext cx="8229600" cy="2016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kumimoji="0" altLang="en-US" sz="36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539750" y="3933825"/>
            <a:ext cx="8229600" cy="17287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kumimoji="0" lang="en-US" altLang="zh-TW" sz="2700" dirty="0" smtClean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4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5pPr>
      <a:lvl6pPr marL="3429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6pPr>
      <a:lvl7pPr marL="6858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7pPr>
      <a:lvl8pPr marL="10287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8pPr>
      <a:lvl9pPr marL="13716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ECBE2E-FCDE-45DD-A2C1-6C8DFBE277A3}" type="slidenum">
              <a:rPr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1" sz="900">
                <a:solidFill>
                  <a:prstClr val="black">
                    <a:tint val="75000"/>
                  </a:prstClr>
                </a:solidFill>
                <a:latin typeface="Arial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smtClean="0"/>
              <a:t>資料來源：三四級講習問卷 統計時間：</a:t>
            </a:r>
            <a:r>
              <a:rPr lang="en-US" altLang="zh-TW" smtClean="0"/>
              <a:t>104.8.24-104.12.31</a:t>
            </a:r>
            <a:endParaRPr altLang="en-US"/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8313" y="1484313"/>
            <a:ext cx="8229600" cy="2016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kumimoji="0" altLang="en-US" sz="36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539750" y="3933825"/>
            <a:ext cx="8229600" cy="17287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kumimoji="0" lang="en-US" altLang="zh-TW" sz="2700" dirty="0" smtClean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644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5pPr>
      <a:lvl6pPr marL="3429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6pPr>
      <a:lvl7pPr marL="6858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7pPr>
      <a:lvl8pPr marL="10287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8pPr>
      <a:lvl9pPr marL="13716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898989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3C6E3-68FC-402C-A217-D4075E011F4B}" type="slidenum">
              <a:rPr kumimoji="1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8313" y="1484313"/>
            <a:ext cx="8229600" cy="2016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kumimoji="0" altLang="en-US" sz="4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539750" y="3933825"/>
            <a:ext cx="8229600" cy="17287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kumimoji="0" lang="en-US" altLang="zh-TW" sz="3600" dirty="0" smtClean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814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1229794"/>
            <a:ext cx="8620275" cy="2278754"/>
          </a:xfrm>
        </p:spPr>
        <p:txBody>
          <a:bodyPr/>
          <a:lstStyle/>
          <a:p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社區最</a:t>
            </a:r>
            <a:r>
              <a:rPr lang="zh-TW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前線</a:t>
            </a:r>
            <a:r>
              <a:rPr lang="en-US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防毒</a:t>
            </a:r>
            <a:r>
              <a:rPr lang="zh-TW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保衛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站</a:t>
            </a:r>
            <a:endParaRPr lang="zh-TW" alt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44168" y="4272040"/>
            <a:ext cx="6400800" cy="1752600"/>
          </a:xfrm>
        </p:spPr>
        <p:txBody>
          <a:bodyPr/>
          <a:lstStyle/>
          <a:p>
            <a:pPr marL="0" indent="0"/>
            <a:endParaRPr lang="en-US" altLang="zh-TW" sz="2400" b="1" dirty="0">
              <a:solidFill>
                <a:schemeClr val="hlink"/>
              </a:solidFill>
              <a:latin typeface="+mj-ea"/>
            </a:endParaRPr>
          </a:p>
          <a:p>
            <a:pPr marL="0" indent="0"/>
            <a:r>
              <a:rPr lang="zh-TW" altLang="en-US" sz="2400" b="1" dirty="0" smtClean="0">
                <a:solidFill>
                  <a:schemeClr val="hlink"/>
                </a:solidFill>
                <a:latin typeface="+mj-ea"/>
              </a:rPr>
              <a:t>報告者：</a:t>
            </a:r>
            <a:r>
              <a:rPr lang="en-US" altLang="zh-TW" sz="2400" b="1" dirty="0" err="1" smtClean="0">
                <a:solidFill>
                  <a:schemeClr val="hlink"/>
                </a:solidFill>
                <a:latin typeface="+mj-ea"/>
              </a:rPr>
              <a:t>ooo</a:t>
            </a:r>
            <a:endParaRPr lang="en-US" altLang="zh-TW" sz="2400" b="1" dirty="0" smtClean="0">
              <a:solidFill>
                <a:schemeClr val="hlink"/>
              </a:solidFill>
              <a:latin typeface="+mj-ea"/>
            </a:endParaRPr>
          </a:p>
          <a:p>
            <a:pPr marL="0" indent="0"/>
            <a:r>
              <a:rPr lang="zh-TW" altLang="en-US" sz="2400" b="1" dirty="0" smtClean="0">
                <a:solidFill>
                  <a:schemeClr val="hlink"/>
                </a:solidFill>
                <a:latin typeface="+mj-ea"/>
              </a:rPr>
              <a:t>日期</a:t>
            </a:r>
            <a:r>
              <a:rPr lang="en-US" altLang="zh-TW" sz="2400" b="1" dirty="0" smtClean="0">
                <a:solidFill>
                  <a:schemeClr val="hlink"/>
                </a:solidFill>
                <a:latin typeface="+mj-ea"/>
              </a:rPr>
              <a:t>:105</a:t>
            </a:r>
            <a:r>
              <a:rPr lang="zh-TW" altLang="en-US" sz="2400" b="1" dirty="0" smtClean="0">
                <a:solidFill>
                  <a:schemeClr val="hlink"/>
                </a:solidFill>
                <a:latin typeface="+mj-ea"/>
              </a:rPr>
              <a:t>年月日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4F8AD-CA35-4003-B567-3FC4630E34B1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024" y="3140968"/>
            <a:ext cx="2952035" cy="295617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8" name="圖片 7" descr="反毒寶寶 0521(1).jpg"/>
          <p:cNvPicPr>
            <a:picLocks noChangeAspect="1"/>
          </p:cNvPicPr>
          <p:nvPr/>
        </p:nvPicPr>
        <p:blipFill>
          <a:blip r:embed="rId3" cstate="print"/>
          <a:srcRect t="54054"/>
          <a:stretch>
            <a:fillRect/>
          </a:stretch>
        </p:blipFill>
        <p:spPr>
          <a:xfrm>
            <a:off x="1099735" y="2165139"/>
            <a:ext cx="5112568" cy="17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43A"/>
              </a:clrFrom>
              <a:clrTo>
                <a:srgbClr val="FFF4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241425"/>
            <a:ext cx="734536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84966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行動二.防毒拒毒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2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268760"/>
            <a:ext cx="8286750" cy="4421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遠離是非場所</a:t>
            </a:r>
            <a:endParaRPr lang="en-US" altLang="zh-TW" sz="3600" b="1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zh-TW" altLang="en-US" sz="3600" b="1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不幸被性侵或遭受其他傷害應把握時間撥打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113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專線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，或尋求親近親友的協助</a:t>
            </a:r>
          </a:p>
          <a:p>
            <a:pPr marL="0" indent="0">
              <a:buFontTx/>
              <a:buNone/>
              <a:defRPr/>
            </a:pPr>
            <a:endParaRPr lang="zh-TW" altLang="en-US" sz="2800" dirty="0" smtClean="0">
              <a:ea typeface="新細明體" pitchFamily="18" charset="-12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3" y="1988840"/>
            <a:ext cx="38719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3" y="3347740"/>
            <a:ext cx="43672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55" y="1988840"/>
            <a:ext cx="45974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58" y="3347740"/>
            <a:ext cx="41243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6083" y="265112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行動二.防毒拒毒</a:t>
            </a:r>
          </a:p>
        </p:txBody>
      </p:sp>
    </p:spTree>
    <p:extLst>
      <p:ext uri="{BB962C8B-B14F-4D97-AF65-F5344CB8AC3E}">
        <p14:creationId xmlns:p14="http://schemas.microsoft.com/office/powerpoint/2010/main" val="16286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54401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防範毒品危害</a:t>
            </a:r>
          </a:p>
          <a:p>
            <a:pPr>
              <a:spcBef>
                <a:spcPct val="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毒品對個人健康與危害至巨如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神經損傷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膀胱萎縮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性功能障礙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呼吸抑制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心血管毒害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愛滋病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或其他傳染病風險等</a:t>
            </a:r>
          </a:p>
          <a:p>
            <a:pPr>
              <a:spcBef>
                <a:spcPct val="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混用產生的交互作用</a:t>
            </a:r>
          </a:p>
          <a:p>
            <a:pPr>
              <a:spcBef>
                <a:spcPct val="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常見的因用毒演生出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來的犯罪如搶劫、自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傷、傷人等。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行動三.知毒反毒</a:t>
            </a:r>
          </a:p>
        </p:txBody>
      </p:sp>
      <p:pic>
        <p:nvPicPr>
          <p:cNvPr id="6146" name="Picture 2" descr="http://news.tvbs.com.tw/static/forum_attachment/img/200503/27/amandalin-20050327195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06999"/>
            <a:ext cx="4474183" cy="30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8229600" cy="2725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發現吸毒者的徵兆</a:t>
            </a: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971600" y="2276872"/>
          <a:ext cx="7992888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行動四.關懷協助</a:t>
            </a:r>
          </a:p>
        </p:txBody>
      </p:sp>
    </p:spTree>
    <p:extLst>
      <p:ext uri="{BB962C8B-B14F-4D97-AF65-F5344CB8AC3E}">
        <p14:creationId xmlns:p14="http://schemas.microsoft.com/office/powerpoint/2010/main" val="17898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1405094"/>
            <a:ext cx="86581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b="1" kern="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提供專業協助與轉介</a:t>
            </a:r>
            <a:endParaRPr kumimoji="0" lang="en-US" altLang="zh-TW" sz="3600" b="1" kern="0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800" b="1" kern="0" spc="50" dirty="0">
                <a:ln w="11430"/>
                <a:solidFill>
                  <a:srgbClr val="7030A0"/>
                </a:solidFill>
                <a:latin typeface="+mj-ea"/>
                <a:ea typeface="+mj-ea"/>
              </a:rPr>
              <a:t>免費</a:t>
            </a:r>
            <a:r>
              <a:rPr lang="en-US" altLang="zh-TW" sz="2800" b="1" kern="0" spc="50" dirty="0">
                <a:ln w="11430"/>
                <a:solidFill>
                  <a:srgbClr val="7030A0"/>
                </a:solidFill>
                <a:latin typeface="+mj-ea"/>
                <a:ea typeface="+mj-ea"/>
              </a:rPr>
              <a:t>24</a:t>
            </a:r>
            <a:r>
              <a:rPr lang="zh-TW" altLang="en-US" sz="2800" b="1" kern="0" spc="50" dirty="0">
                <a:ln w="11430"/>
                <a:solidFill>
                  <a:srgbClr val="7030A0"/>
                </a:solidFill>
                <a:latin typeface="+mj-ea"/>
                <a:ea typeface="+mj-ea"/>
              </a:rPr>
              <a:t>小時諮詢</a:t>
            </a:r>
            <a:r>
              <a:rPr lang="zh-TW" altLang="en-US" sz="2800" b="1" kern="0" spc="50" dirty="0" smtClean="0">
                <a:ln w="11430"/>
                <a:solidFill>
                  <a:srgbClr val="7030A0"/>
                </a:solidFill>
                <a:latin typeface="+mj-ea"/>
                <a:ea typeface="+mj-ea"/>
              </a:rPr>
              <a:t>專線（</a:t>
            </a:r>
            <a:r>
              <a:rPr lang="zh-TW" altLang="en-US" sz="2800" b="1" kern="0" spc="50" dirty="0">
                <a:ln w="11430"/>
                <a:solidFill>
                  <a:srgbClr val="7030A0"/>
                </a:solidFill>
                <a:latin typeface="+mj-ea"/>
                <a:ea typeface="+mj-ea"/>
              </a:rPr>
              <a:t>可匿名、且未與警察局、法務部連線）</a:t>
            </a:r>
          </a:p>
          <a:p>
            <a:pPr>
              <a:spcBef>
                <a:spcPct val="0"/>
              </a:spcBef>
              <a:defRPr/>
            </a:pPr>
            <a:endParaRPr kumimoji="0" lang="en-US" altLang="zh-TW" sz="2800" kern="0" dirty="0" smtClean="0">
              <a:latin typeface="標楷體"/>
              <a:ea typeface="標楷體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kumimoji="0" lang="zh-TW" altLang="en-US" sz="2800" kern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AutoShape 2" descr="data:image/jpeg;base64,/9j/4AAQSkZJRgABAQAAAQABAAD/2wCEAAkGBhQQERUSEhQVFRAUGBcZFxcWGBoUHhoUFhohHRUdFRseJyceFxkjHhYYITAgJScpLC8vFR4xNTAqNSYrLCkBCQoKDgwOGg8PGiwlHyQ1Ly01KSk1Mi8vNSw1KjEsKS8tLDQvKiwsNTIsKjUsKjUvKi4sKTQsLSkvKSwsLiwqNf/AABEIAKYBMAMBIgACEQEDEQH/xAAcAAEAAgMBAQEAAAAAAAAAAAAAAwYEBQcCAQj/xABJEAACAQIDAwkGAwQGCQUBAAABAgMAEQQSIQUGMQcTFCIyQVFhkRVScoGx0SNCcTNzk6EXJWKCwdIWNUNTVFWSwvBEY4OisiT/xAAaAQEAAwEBAQAAAAAAAAAAAAAAAgMEAQUG/8QANREAAgEDAwEFBgUDBQAAAAAAAAECAxEhBBIxQRNRYXGBFDKRobHBBSPR4fAiQnIVJDRSYv/aAAwDAQACEQMRAD8A7RhsMuReqvZHcPCpOip7q+gphewvwj6VLQEXRU91fQU6Knur6CpaUBF0VPdX0FOip7q+gqWlARdFT3V9BToqe6voKlpQEXRU91fQU6Knur6CvmLxiQo0kjBI0BZmY2AUakk+FeNn7SixEYlhkSWJuDowcG2hsRpoaAk6Knur6CnRU91fQVLWDtvbEeDgeeW+SMXNtSSTZQPMkgfOuN2ySjFyajHlmT0VPdX0FOip7q+grmJ5dF/4Q/xR/kr1Fy35iFXBsWOgAluSfIZNap9op956f+j63/p81+p0zoqe6voKdFT3V9BXOcZywvCQJtnyx34Z3KXHlmQXq+bC21HjIExEV8jjgeIINmB8wQRU41IydkzLX0VehFTqRsn1w/pcyuip7q+gp0VPdX0FS0qwyEXRU91fQU6Knur6CpaUBF0VPdX0FOip7q+gqWlARdFT3V9BToqe6voKxItvwPiXwiyocVGuZogesqmxBI8Ouv8A1CthQEXRU91fQU6Knur6Cpa+XoCPoqe6voKdFT3V9BWHh94sNIkkiTxNHDfnXV1KpYZjmYGwsNan2btSLExrNBIskTXyuhzA2Njr5EEfKgJeip7q+gp0VPdX0FS3pegIuip7q+gp0VPdX0FY2zduQYnPzE0cvNnK+Rg2VvBrcDofSs6gIuip7q+gp0VPdX0FS0oCLoqe6voKdFT3V9BUtKAi6Knur6Co8ThlyN1V7J7h4Vk1Fiuw3wn6UAwvYX4R9KlqLC9hfhH0qWgFKUoBSlKAVrd4tlvicNJDFM2HkcALKl8yG4NxYqe63Eca2Va/b+Injw0rYWMS4kIebQkKC/dcnTztcXta4vegPzvv5gp8Pi02bJtiedHy9IMzOscQJDLnBds5AGa3w2uTpmQphcMgij3nnSNBZUihxGUD+yFfKONaHC7Bxse0gs0eHmxssRndMZbKDJr+JmKjnOBt3Xt3VdYIdpx9jBbDX4RAP++gLDyYbMM0/Sottz46GLMrwyLKgu6kKWDuf1By/l8q3/K8f6tb95H9aqHIS0nTdqiURrIXjLrFbIHzy3EdrjLcm1jVu5X/APVrfvI/rVdX3Gbfw/8A5VP/ACX1K/u3yNI8KyYqSQSOA2SPKuUHUBiQbt48Pnxq47qbhYfZxdo8zyN+eSxZV91bAADx8fkKzN0tvpjcLHMhF7AOPdkA6wP1HkQa3NRp0oJJxRbq9dqpylTqyfOUanerYqYvCywuAbqSpP5XAurDwIP8rjvqu8jx/q4fvJP8K32+O1xhcFPKTYhCq+bv1U/mQfka0PI9/q4fvZP8K47dqvIlDf7BO/G5W87O/wBi8UvSqLvhuRj8Xiedw205cLFlUc0ue2YXudGA1v4d1Xnll5vS9cq/ot2t/wA8n9JP89P6Ldrf88n9JP8APQHVH4GvzBu/vJIuGD4na2NgV5ZAqRK0xORUzEyFwV7YFrEaedfo3drZkuGwscOImOImQMGla93uxIvck6Agce6uY4V48Nt+PZWDWKLAoueeNlWTNMyZjlaTM4JHMiynuJtQFIixuyecMz7S2qcQws0oAViNNC1yxGg0v3CtrsreB8PjNnyYDaGMxOGxWIMLxYok2CtGG0uRqJtCACCtZW0cZLhd5cacLgVxbczGOZAChVMcBLgWI0IA4fnq77qY6fGYpRjNjR4ZYlLxzMFYrICLBDlBUm5Nwfy0BkctmLaPY05VirFoQCpKn9qp0I8garGx+TnakmHhddtTIrxxsqWc5QyghR19bXt8q3XL/Ll2Qw96aIfzJ/7ape/vJZh8Bsrpiy4h8UvM2Z3BAzFQQoAFgL6a6WoDTQbj4qDakuxzjmiXFJmzhWyz3UmzJmH/ALg4nVfOujcjmyFwr4mCPaIxSQnI0IRoxFJmOZhckMGIIzDQ241W+WDTA7L2isuTHKsQVh2mDRhyw+Bhfw/FPjV45F9gRYXZcTowd8SOdkcd7HQL/cAy28Q3jQFb5ZcFjsIsu0IdozRwlolXDpmULdQpIYNbUqW7P5qztnbB2xhsGZYdoJiJJxE5OKVrQxBGZymr3Yll/L+Wsnl+/wBUN+9i+prW7e5UsGdkTwYeYPiEwscdgCBmlAjbITbMVzEm1xQHPt08Jj49lYvaeHxjQKkvWiVb84wyXYtwAHO8LHsmv0FudtdsXgMNiHtzksSM9tBnI61h3C99KoB2H0TdJ42FnbDmVvilYOAfMBlH92rVySn+p8H+7P8A+2oC3UpSgFKUoBUWK7DfCfpUtRYrsN8J+lAML2F+EfSpaiwvYX4R9KloBSlKAUpSgFKUoDkW8fJ/7Q3hJxMErYE4dfxBmRecVdBnHf5Vq96+TTD4ScJh9jz4uEoG5xMU6WYkgqVseFgfnXcaUBy3kR3RnwZxk00DYZJ3TmonbMyxoXNieJtnAubE5SbVYuVfCtJs2XKL5GRjb3Q2p+V7/oDVwr4ygix1B7qjKO6LRdQq9jVjU7mmfmjd/eWfASc5A9ie0p1VgO5h3/rxF9DXUti8tGHkAGJjeJ+9lHOL/LrD9LH9atx3OwR/9Jh/4Sfavn+huC/4TD/wk+1ZadGpDiR7ur/EdFqs1KTv3pq5yLlL34GPkWKEnosWoNiM7katY6gAGwv4k99dE5JcKybNQsLZ3dhf3SbA/O1/St0NzsF/wmH/AISfatsigCwsANLDuHdVkKUlNzkzLqtfSnpo6ajBpJ3uz1SlK0HjClKUB8Y6ePlXFdg8j77SfG4naqSwYiWYmII63QakkdpXXrKo/dnhXa6UBxSPkl2rs3ENitn4yOaQpkPPCztHpZTmzqbZF1zL2Rwrd7N3s2+ksceJ2bEyMyqZI2sAGNizZWcWF78BwrqFKA59y27AxGN2ekWFiaVxOjMFIBCBHBOpF9WX1rTcoGyNtbQWXAphsN0IyLzcokCtzaNdCwLnXhey9xsK61SgOTJyZz43aP8AWCj2dhMOsOHUMCJOpkzaaq1wXNwCDzY6wF623JBu/jdnx4jCYpP/AOdJWOHfMDmBJDWUElUNgwvbVmrodKAo+83JLhto4zpWJkmZcqgQq+VLroT3kXFtFy8POq7vdyYc5icDhMJhEi2Yr85iJFK3Yi/VckmRiFDAE3F5fKutUoDkO+eP23iocRgfZqGKUsiSo4/Zh+qbFrC4A42teuh7k7GbB7Pw2HktzkUSh7G4z8Wse/Umt3SgFKUoBSlKAVFiuw3wn6VLUWK7DfCfpQDC9hfhH0qWosL2F+EfSpaAUpSgFKUoBSlKAUpSgNXvJNMuHY4cMZSUHUAZlQsBIyK1gzBbkA99qo2zd65YubkXnn56V4khll54y2QlXRiBzeWTKjEXTrNbs1d958DLPhzHDlJZkzqzGPPFm/ETOASuYaXtwJqrjcyeTFJMVGHIuCyTifLFkZRHFE0IRV6wHha/eb1XK98HqaSVJU2qluv0x4/BY82Q4HeKSN/w8QZ5MREuTOSUOIbENGzRJxEKhWawt1UBOtaXCbblbEpiY+bGInnxEYYq+VlEEPMaZgwViQQCxAMt9as8e5mImYDEyhUhSRI2hyKziRmzF/wxzYMbBbL33Isaw9j7rSztbExNEtpS5ASMLIyQpGMMAzmydHDBzbgNKi0zZCpQjuePH527r9PXBjYvbD4ppJUlkRWHVAxDQiO2D52wQMM7CQEMLEgA30Gmt9oiGPpkMic+rHpDjExyFgxVlVxzYEpZYnCqMuWx11qxS7i4hHlELwlJWd+dmzNIJJYjHIQqBVBOZmuD32tUOF3cxckjYecztAzpzjc6wjaGNHU5CZGkJlLoWSwAynU6UszsatBLDVlbHh1Xj+qLTtDeQQypEYyWk1Trxrf9czAjUhR4k6Xr0+8QErRCKQssixnWMauuZTqwOW19bflNZM2xonNyi94YWFnBTJZ/eGU21qKLYCK5cFgWl51gAgBfIEF7LcgAX43vxJq4+eMWHe+J5khVXvIzqrHKoPNkhiLkMwuBqAeJ8DWT7eAco8UqdV2BIRrqguxsjMwGoGo4kDvpFu3CsgkGfnAXa+du1IQWOXs8Rwtbyrxgd21gvzUkqhgc1yj3NiLlnUsbElgL5QSdLG1AYsW+sJikkZZI+aQuVdct0UKWKk6G3OKLX/MPGotn7+xSxyOY5IxFzYYPkGsui2Oa3HTjU0O5UCCVULosysrhcgzZwA5Jy5rkDhewubAaWlwm6EEWYJnCOYyylswJiN11N246kXt/OgMV9+YxA8/NSlEbLoYzfjYizEAdXvt2l43r1/pxFzAm5uTrZ7J1ASYwL6lgvFgAL3JNqkXcrD5GjbnHRmDkM50fIUJFrWurEHu4WtYW9YXc6GOMIGkNixzFhfM7KxJsALjm0tpplHfrQHufehUjD81KbpI1l5tj+EwUg5XIuSwta/HW2tYO2eUCHDFA0crBxe4CiwGe4IYg3BjYWrL/AND4QkaAyDmf2RzZsijsqoYFcq5UtcEnILk6384/crDzoqyBiVXJmvqVvc30tc3bUAdo2tQEW0N+YoXaMxys65cwUKbZlDDv1OtgOJINWStBjNysPK+ds+bqntX7AAS1wbWsPTwJB34oBSlKAUpSgFKUoBSlKAVFiuw3wn6VLUWK7DfCfpQDC9hfhH0qWosL2F+EfSpaAUpSgFKVhbbxpgw00w4xxyOP1VSR9K43Y7GLk0kaLbvKVg8HIYndnkXRhGubKfBjcC/kDpW42DvFBjo+cw75lBsRYgqfBgdRVN5HNlr0WTEOA00sjAsdTlW2lz4sWJ8dPCsTYcYwW8E2HjGWGdCco0AOQSaDusQ4HgGqhVJYk+GezV0dC9SlC+6Cvd8O3vYtjwyXreDefD4BA+IfLmvlUAszEccoHh48NRWq2Jyl4LFyCJHZJGNlEi5cxPAA6i57gTrVc35gEW18LisUhbAhQpbKWVXGa2YfEyt5277Vj8o+Og2gcPDgbT4zPcNEL5Y7HtMNAMxU+WUnTv5KrJN+HTvJUNDSnGCak9yb3LiPOHjp1yjqbuFBJIAAuSdAAON6ps/K5gFkyZ5GANs6oSv3I/QV85VdoNDsxlv1pWSMkaXBuz+oQj51n7r7tQjZsUDRqVliUyaDrNIt2JPiCdD3WHhU5Sk5bYmWlRowo9tWTd3ZJO3HL4fob/BY1Jo1liYPG4urDUEVpt49+sLgGCTOTIRfIgzNbxPcPmarHI3imVMVhWNxBICP72ZWt5Xjv8zWNyaRLjMfjcZIAzhwEvrlDluHgQqKo8r1HtXJRty/4y16GFKpVdS7jC3GG7+75eJdN298sNtAHmH666sjDKwHjbvHmL8a3lcw3qhGC23g54gFE5VZANASzZHJHmHX5reun1ZTk3dPlGXV0IU9k6d9slfPTNmiPEThFZ27Kgse/QC5+lVH+lvZ/wDvX/hP9quDoCCCAQdCDrcHjetHtTZOBw0LzSYbDiONSx/Bj7u4acTwHma7Pd0t6kNP2LdqkZNvja0vszE2dyl4LESpDHIxkkIVQY3Gp4akaVPtvf8AwmDl5md2WQAGwRm0bhqBaq1ybbvieR9pyxIhdiMPGihVRBoWAAAv+UHyY99XnF7Dw8rZ5YIXfhmeNGNhw1IvUIOco3x+xp1FPS0a+y0mks5XvedunHBW/wClvZ/+9f8AhP8AarPsvakeJhWeIkxuLqSCugNuB4cDXN94dmQ4/aKbOw0MUcUXXxMkcaKdOKhgNLXA+JtezVn39lGD2VKsICKFWJQulldgpt/dJqMZyy3wiytpaLdOFK6lO2G07J8dFzz5EON5WcBFIY87vY2LImZb+RuMw8wDVo2btOPExrLC4eNuDD+d+8EeB1qt8n+wIk2ZErRq3PpnkuAc2fUZvEBSB8q0XJS5gxWOwVyUikJW/wDZYoT8wE9K7Gcrrd1OVtNQlCp2N70+/qr2vwrZOl1HiMQsas7sFRQSzE2AA4knuFSVV+UrZ8s+zpUhBZ7oxVdSyqwLADvOl7d9qtk7Js86hBVKkYN2TaVzCflewAfLmkK3tnEZy/5v5VbsFjUmjWSJg8bi6suoIrn+yt59mpsoQuUBEWWSEr12ly2bS1yS2ubzvcW02PJJs2aDAfjKy55GdFbQhCqi9jwuQT8799UwqNtJtPyPS1WkpwpynGMouLt/V18VhevKNlvDyg4TAvzcrlpdLpGuYi/DNwAPle9ZO7m+WGx9+Ye7qLlGGVgPG3ePMX41Rt2Z4sBtPGdPtHLIxaGWQdUqWYtlbgLgp/0keVSbPCYvby4jBLfDxoeelUEIzlWBseBJzIPPKT3Xriqyv62t1LZ6GioySTxHdv8A7W7cceize50Dbm3IsFEZp2KxggXALG7cLAa1Xf6W9n/7x/4T/atTy1Ysczh4CbCSUsT4Kgtc+X4l/lTC74bELiPmYwvASNhlynuBJtmH6kDzpKo9ziml5kKGig6EasoTk3f3eiXoy/7N2imIiSaMkxyDMpII0/Q8KyaiwsaKiiMKIwBlCABcvdltpb9KlrQjyJWu7cClKV0iKixXYb4T9KlqLFdhvhP0oBhewvwj6VLUWF7C/CPpUtAKUpQCtXvRhzJgsSi6s0MoH6lDatpSuNXViUJbZKS6FF5HJw2z7DiksgPzsw/k1axBzu8xK6iKPrfwbfWQCsxtwcZg5pH2ZiUiilN2jkFwp7svVYG1zY2BtprW33L3K6CZJpZOexc3bfuAJuQt9Tc6k99hoLVmUZNRi1we5UrUYyq14zT3ppRzdX5v0x55K5tkHaO2+hTswwkKhuaDFRIcgbW3E3YfJTa1ya9coO68OAgXGYK+GnidBeMkZlY2sRwPcfMA3vW83t3EOJmTF4aXmMZHazWuGA4ZrcDY2vrcaEGtXNuFjsc6DaOLRoEN+bhFsx8+qoBt362ubWvXJQeVa7fUnR1FP8qSqbYxVpQzl9cWs7+JDyjztitiwTkWJMEjAd2dCD8ruKuu7M4fBYdwdDDEf/oL1NtDY0U+HbDOv4LJksNLAdnL4EWBH6CqJHuHtOGJsJDjYxgzcdZSHCN2gOqSL3OgbvPC9WNSjLda+DJGVKvQ7JyUbSbV78PyvlWPHI915cdMOw8iWPzdj/Jh6185HRzcuOhbR0ddPhLqfQgetXXdbdqPZ+HWCMltSzsRYs54m3dwAA8AOPGq/tvcWcYs43Z86wzOLSK4urX4ngeNgSCOIvcVBU5RUX3fcvnq6VedaF7KdrN/+eL+ZquUT8Tauzol1YMjHyUyjX0jPpW63vn2qJwMAitBkW5PN/tLnN2iDwy183Z3GljxRx2OmE+KtZcosqaWuNBra4AAAFzxJq6VOMG7t4uUVtVCm6cIJTUFbKxdu7twVvcuXHskntBQr5hktk7NtewT3241X+VrGNJ0bARnrYmQZv0BCpfyzNf/AOOuiVVNqbnvPtSDGl05mFQMhvmuM5BHdxceldnF7NqK9LXh7R200lZNpLi9sfMsmBwawxpEgskahVH9lRYfSoNt7SGGw8s54RozW8SBoPmbD51nVpd8NivjcHJh42VGky6te1lcMeGuoFvnVkrpYMVLbKou0eG1d+F8lc5ItmkYaTFyazYqRiWPEqpI/m5c+lZ3KtAW2ZKR+Vo2+QcA/Wt7u3snomFhgJBMaAEjgW4sR8yay8bg1mjeKQZo3Uqw8VYWNQUPy9vga56r/edv0Ur+iePkajcScPs7CkcBEq/NOqf5qaqHJuOc2ptGZdUzsAfjlYj+SVNBuJtLCq8GDxqDCsTbOCHUNxy2U2PmCNdbCrTudummzoOaU53Y5pHItmbhoO5QOA/XxquKlJxurWNVWdGlCq4TUt/CV8K93fHoVCTFbwXNo0tc2/YcO781Z3KHt3E4bZcNyUxMvNpKy2BVubLSBSOBJW1x3XtV/rV7ybvx46BoJb2NiGHFXHBh/wCcCam6bUXZv1KKetpyqwc6cUk87V9c5NBgeTLBHDKjx55GUFpsxzl2FywN9NTcDh43rC5KNsyyJiYJXMowzgI5NyVOYWv3jqXHxW8Kii3P2tFH0aPHR9GAyhipDhPBTlJGnDradxFWjdDdOPZ0HNISzMczuRYs3Dh3Adw+9QjF7k0rWL69WKozjOpvcmrc4zl5WLrFkUjcLZqbXkxGLx34zBwqRsTlQEX0Xw4ADyJ1Ote9p4cbI2rhVwhKwYoqskNyV1cISAeHaBHgVPcbVssTyf4nDYh59mYhYRLq8UguvG+mjAi5Nha4ubGsjYO4UvShjdoTifEL2FUWVbcDwHC5sAAATfU1BQlZK2e80z1NLdKp2n9DjZU891krWsrPNza7w4fZ808MeL5tsRpzSOWuczadUGzAlbWOhtao9/8AZcMmzp86r+HGzRmwGV1F1ynuubD52pvpuUu0FRlcxYmI3jkHd32a1ja4BBGoPzB0GK3J2njAIcZjY+jAgsI16zW4X6qg/MkX1satnfK28/zJi0/Z2pz7W23lO+M/22XU23JTO77Niz3OVpFUn3Axt8hqPlVvrG2bs5MPEkMQyxxgKo8h4+JPEnzrJq2C2xSZg1FRVaspxVk22KUpUigVFiuw3wn6VLUWK7DfCfpQDC9hfhH0qWosL2F+EfSpaAUpSgFKUoBSlKAUpSgFKUoBSlKAUpSgFKUoBSlKAVUNtYSY4SJY45DOrsXsSCZLNma/usxuDwsRw0FW+lAc0TYuMXDJDkmMiyTKDnPBlQKS3hctrfghsdRWQuyMUMLCp568aYhSFLZswkAhYspzEkBba2GrG6i1dDpQGvwGGlSKNcwDK3Xz5pcy3NwpLXW+hBJaw0INU/evY+MbFTSwq7RvGI9GtwXMSoDA8brw1uRbvroFKA53tXY+L6XLIiSGCVozbNqFjKAgANe5zP6X0teshdmYgY0yhZjGcSb2tpGQgDXZVYrnQjKLgKzm5Bu98pQGDgIyJJjYhC4yg97ZRnZfBSbfqVY99znUpQClKUApSlAKUpQCosV2G+E/SpaixXYb4T9KAYXsL8I+lS1Fhewvwj6VLQClKUApSlAKUpQClKUApSlAVnbu0n50orFVW3A2ubXN/Wqy29EgmEZe15BHl5xuc14Pkt2Cba34G/lVw2vsNpHzpbW1wdNRppWo/wBDnz57a3zAc4xUNa2YJfKD528+NfEanT6t6io5Rk072tf0PVpzp7FZo0EO+ErFgC2iysBnkH7I2NyQFYHjdC1rd/GpNmbxYmUsCGGTS95VzNkVhbMoC3zjQm/frW3XcU8CgK2ICs7OoB4hVYlVFtNBw04aV4h5PlQsViiGe9+A0KhCBYaAgfzNQenr2aVOfz/XuJKcO9Gnm3smUOM3XVolvmkt+IxU6PzZNsp1Bsb8dCKkwO8k7s6ksxVFYBGyklmK2P4jgDQG5I79DW3G4zXBIzEEG7yNJfKDlBLXOUZybeOte8PudIkjSC12AFrqAoBJAWyjvY8bmuS0+o2tRpz+fh+4U4Xy0aabeaURwPnymYAnMZHC9TNYZbE+F9Kgn3umWHnA2ZueEfaZARcXPWNxoTx8L8K377lyEIFOTmuwUYXAy5bdYG4sahl3AZwAxYkOZM3OWPOG1mOUAG1tBa3iDXYaavjdTn8+9/a3UOcO9Gqwu887xs5YqBkKk86BZ2II8Wt1esunW8q94LeLEOrsxPULiw54XKOV0bKQw6pPVBPCs6Pk6ZVZQzWfLfrrcZCWAWyiwub24VPBuRKilQ72Ob/aDQs2ZiOroSSfU0nptRnbCfPjwFUh1aNPgd58RKXbhCqBweclzEFbqQGVbqcrC9h3cax9l75zyypGc3X4nM6W6pY5b3z2CkHs2JH61vE5PStsoIyoU/as11KlRctckqGa3hmNecLydmJldbgobr1xYaBSLAWIKqqm9z1RrfWp+z1bS/Lnxjnn4+pzfHGUV6PfuYsBmFjkNs5v15Clu3xFr8PkKvOw9ovzoRmLK1xqb2IFxb0rUnk/aygaBRGujL1ljOZQ11PebkixqwbI2G0b53I0vYDXU+NWUaGp9opypxlFJ5vfjH7kZzp7Gm0zeUpSvszyxSlKAUpSgFKUoBSlKAVFiuw3wn6VLUWK7DfCfpQDC9hfhH0qWosL2F+EfSpaAUpSgFKUoBSlKAUpSgFK8vIF4m1QjEHRiAFNv1APC9Qc0nZnbGRSvisCLjUV9qZwUpSgFKUoBXiWUIpZiFVQSSTYADUknuFaLfPetMBh2fNH0gj8ON2tm1F9BrYC/h4XFaneLeZ5sGFw+G6U88N5BGS0aKwswzLYs18wCgg9W+ml4SmldGqlpak9srYbtfjz5Lbs/aUWIQSQuskZuMym4uOI/WsmuR8lm9LQwyRGJeYjbNK6k51D6c46HtRrlAJWxUAGx1NdNx+8GGw7BZsRDE5FwskiISpuAQGINtDr5GuU5743Ja3SvTVXDp0M+larYO9OGxwY4aVZAmXNa4tmF1vfx1+YI4g1l4/asOHAM0scQJsDI6oCfLMRerDGZVK1Wxt6cLjGdcPMkjR9oKeHWK3HiLqdRpw8Reba224sKoaZiqsbA5XbXwOUG3zoDPpWl2LvjhcYQuHkLkjN+zkXQeJZQBXibffBplzTABhmvlewTrWZzayIcjWZrA6WvcUBvaUpQClKUApSlAKUpQCosV2G+E/SpaixXYb4T9KAYXsL8I+lS1Fhewvwj6VLQClKUApSlAKUpQClKUBgxy3NwbkEr+l7EfThSMnnCNb2W7ENY2JzW9frXzFYcqSyrmB1IBsdP8axlxrFiObkvYa3Ov66aCvJnV7OSjU5v3POOheo3V0ZiTdde4tc29B/h/Oue7y7bxUVljkxKt0vrhGw06rY86yByyOqiFGkyOLBWsSFtboWDw5vmYWa1gPAf+d1ah9wMIWVyJsymQgjETp1pmLSk5XF2YtYk9wUcABW6hu23l1KpWvgq+/O350wuCKdI52VrNkdY5ChIBISJmQsbrlPWUF1Futp83G3knmxOISTEtKqpK6qrYU9YkM3VzM0aqJEVBndNesVIKi4Dc+ARQRDOEwxBi61yFVgyJmNyUVlQhb/AOyS97V62fulDA+dTIWKOl3cv+1IaVjfUu5RLsb9gAWAtWgicxw282LlXKk+IkZutZZsK5aUwYh8qGK7pGzQx5Rw0ce7XXdkPfDxESc6DGhEh/PdR1/73H51ooeTrCrk62IYIqKM08jdWNJEWxJzJpM+ilRwtarJh8OsaKiKFRAFVRoAqiwAHcABQHOttYFItvYZ5bMJUcgvqokXOIwBwAUZPmb8TW3h3zf8M9WSNpDeSON7NHkJAWxYK5YEjM18gUkda4z99N2+lxo6352Fsyle1lNs2T+0CFceJjA4E1l7MxkgiIlh/GUXvGOpLpoyH8hb3XsRfvAvVCi1J/E9SdaFSlBtXaW23q7NfH5HO93gF2/JzY/AnM6nTQ/hiRwR8RXTzqwb77NxDTQ9GbELFBGhIjQOLnEwhQtwS7ZEdiNbCMX0c3zt2d3GTEGeSxZFkBIGjYid8+IZf7C2SNT/AGW8K221YcWWbmHQIVFgwuQ9zc8OFiP+mu0o7Uyv8QrKrONuiS+HX4FO2FhMb0PEwxpiI5w6c0ZLRBYS5yrHqULCMB3K6ZpsvFLCDaeycdLh4RIk7YmKLGtnV7MHJRIbsva0LPkFyQnAnSrvB0tlOfIhzta1riPgpPEX7/lUSxY8suZoQoKXyg9YFRzt7+BLZeHBb94q488rW7WFxKnGqIZ4mfnHw9wiKqSyNKl2uVMpeZww1KrAoI1Gb5vNsrGT4XWN5WinaZVbIXCFGsqhbCSwmZba9g2v1atWC6bdTLzOXXMq3vb8uU9xta/+FQzHHhD+wY5T2QQc1joLm1vA+Nr6XoCj7j7s4nCS4gvDmjiw8kI6pBdiA9kHVMguuXQ210NaaXcvFDLGMMfzggxWDxhZHIBR8i2L2UEoSWjUNlVsnVnmxjTMqrGsQKWZtdCOvwOtvlrbzt8n6dZSnMZ8ozKxbLn4nKwGbvy38ibDhQG6Q6CvVfF4a8a+0ApSlAKUpQClKUAqLFdhvhP0qWosV2G+E/SgMKDaqhVFm0A7h4frUntdPBvQfelKAe108G9B96e108G9B96UoB7XTwb0H3p7XTwb0H3pSgHtdPBvQfentdPBvQfelKAe108G9B96e108G9B96UoB7XTwb0H3p7XTwb0H3pSgHtdPBvQfentdPBvQfelKAe108G9B96e108G9B96UoB7XTwb0H3p7XTwb0H3pSgHtdPBvQfentdPBvQfelKAe108G9B96e108G9B96UoB7XTwb0H3p7XTwb0H3pSgHtdPBvQfentdPBvQfelKAe108G9B96e108G9B96UoB7XTwb0H3p7XTwb0H3pSgHtdPBvQfentdPBvQfelKAe108G9B96e108G9B96UoB7XTwb0H3p7XTwb0H3pSgHtdPBvQfeo59qqVYWbUHuHh+tKU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行動四.關懷協助</a:t>
            </a:r>
          </a:p>
        </p:txBody>
      </p:sp>
      <p:sp>
        <p:nvSpPr>
          <p:cNvPr id="9" name="文字版面配置區 7"/>
          <p:cNvSpPr txBox="1">
            <a:spLocks/>
          </p:cNvSpPr>
          <p:nvPr/>
        </p:nvSpPr>
        <p:spPr>
          <a:xfrm>
            <a:off x="1115616" y="3212976"/>
            <a:ext cx="6278563" cy="19050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zh-TW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0800-770-885</a:t>
            </a:r>
          </a:p>
          <a:p>
            <a:pPr marL="0" indent="0" algn="ctr" eaLnBrk="1" hangingPunct="1">
              <a:buFontTx/>
              <a:buNone/>
              <a:defRPr/>
            </a:pPr>
            <a:r>
              <a:rPr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請請你</a:t>
            </a:r>
            <a:r>
              <a:rPr lang="en-US" altLang="zh-TW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幫幫我</a:t>
            </a:r>
            <a:r>
              <a:rPr lang="en-US" altLang="zh-TW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altLang="en-US" sz="6000" b="1" kern="0" dirty="0" smtClean="0">
              <a:solidFill>
                <a:srgbClr val="C00000"/>
              </a:solidFill>
            </a:endParaRPr>
          </a:p>
        </p:txBody>
      </p:sp>
      <p:pic>
        <p:nvPicPr>
          <p:cNvPr id="10" name="圖片 9" descr="電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7102" y="4221088"/>
            <a:ext cx="1884218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圖片 4" descr="心型草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2492375"/>
            <a:ext cx="81509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69964" y="1645920"/>
            <a:ext cx="8229600" cy="2463673"/>
          </a:xfrm>
        </p:spPr>
        <p:txBody>
          <a:bodyPr/>
          <a:lstStyle/>
          <a:p>
            <a:pPr>
              <a:defRPr/>
            </a:pPr>
            <a: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Thank You</a:t>
            </a:r>
            <a:b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祝福大家</a:t>
            </a:r>
            <a:b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</a:br>
            <a:r>
              <a:rPr lang="zh-TW" alt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活力  健康  快樂</a:t>
            </a:r>
          </a:p>
        </p:txBody>
      </p:sp>
      <p:sp>
        <p:nvSpPr>
          <p:cNvPr id="165893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A685265-1835-4996-A305-2DD905C653EE}" type="slidenum">
              <a:rPr lang="zh-TW" altLang="en-US">
                <a:latin typeface="Arial" pitchFamily="34" charset="0"/>
                <a:ea typeface="新細明體" pitchFamily="18" charset="-120"/>
              </a:rPr>
              <a:pPr/>
              <a:t>15</a:t>
            </a:fld>
            <a:endParaRPr lang="en-US" altLang="zh-TW" dirty="0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10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3696" y="161492"/>
            <a:ext cx="8229600" cy="1323439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zh-TW" altLang="en-US" sz="4000" b="1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毒品大變身</a:t>
            </a:r>
            <a:r>
              <a:rPr lang="en-US" altLang="zh-TW" sz="4000" b="1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-</a:t>
            </a:r>
            <a:r>
              <a:rPr lang="zh-TW" altLang="en-US" sz="4000" b="1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悄悄潛入生活中</a:t>
            </a:r>
            <a:r>
              <a:rPr lang="en-US" altLang="zh-TW" sz="4000" b="1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……</a:t>
            </a:r>
            <a:r>
              <a:rPr lang="en-US" altLang="zh-TW" sz="4000" b="1" spc="50" dirty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/>
            </a:r>
            <a:br>
              <a:rPr lang="en-US" altLang="zh-TW" sz="4000" b="1" spc="50" dirty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</a:br>
            <a:endParaRPr lang="zh-TW" altLang="en-US" sz="4000" b="1" spc="50" dirty="0">
              <a:ln w="11430"/>
              <a:solidFill>
                <a:srgbClr val="C00000"/>
              </a:solidFill>
              <a:latin typeface="標楷體" pitchFamily="65" charset="-120"/>
              <a:cs typeface="+mn-cs"/>
            </a:endParaRPr>
          </a:p>
        </p:txBody>
      </p:sp>
      <p:pic>
        <p:nvPicPr>
          <p:cNvPr id="292868" name="圖片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7" y="1076711"/>
            <a:ext cx="2379019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AutoShape 26" descr="http://static.apple.nextmedia.com/images/apple-photos/apple/20101019/large/19la4p1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>
              <a:solidFill>
                <a:prstClr val="black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4855" y="1004329"/>
            <a:ext cx="2409568" cy="280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6" descr="http://img.ltn.com.tw/2015/new/mar/18/images/bigPic/600_1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38" y="1045363"/>
            <a:ext cx="2150076" cy="2785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573" y="1082925"/>
            <a:ext cx="2335427" cy="2908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流程圖: 準備作業 15"/>
          <p:cNvSpPr/>
          <p:nvPr/>
        </p:nvSpPr>
        <p:spPr>
          <a:xfrm>
            <a:off x="543696" y="3311611"/>
            <a:ext cx="1544595" cy="543697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喵喵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17" name="流程圖: 準備作業 16"/>
          <p:cNvSpPr/>
          <p:nvPr/>
        </p:nvSpPr>
        <p:spPr>
          <a:xfrm>
            <a:off x="2520779" y="3315731"/>
            <a:ext cx="2092410" cy="543697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毒果凍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18" name="流程圖: 準備作業 17"/>
          <p:cNvSpPr/>
          <p:nvPr/>
        </p:nvSpPr>
        <p:spPr>
          <a:xfrm>
            <a:off x="4847969" y="3307492"/>
            <a:ext cx="2092410" cy="543697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毒梅粉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20" name="流程圖: 準備作業 19"/>
          <p:cNvSpPr/>
          <p:nvPr/>
        </p:nvSpPr>
        <p:spPr>
          <a:xfrm>
            <a:off x="6956854" y="3286897"/>
            <a:ext cx="2582562" cy="642551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捲菸</a:t>
            </a:r>
            <a:r>
              <a:rPr lang="en-US" altLang="zh-TW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(</a:t>
            </a:r>
            <a:r>
              <a:rPr altLang="en-US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海洛因、</a:t>
            </a:r>
            <a:r>
              <a:rPr lang="en-US" altLang="zh-TW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K</a:t>
            </a:r>
            <a:r>
              <a:rPr altLang="en-US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他命</a:t>
            </a:r>
            <a:r>
              <a:rPr lang="en-US" altLang="zh-TW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)</a:t>
            </a:r>
            <a:endParaRPr altLang="en-US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pic>
        <p:nvPicPr>
          <p:cNvPr id="22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11690" r="29083" b="6476"/>
          <a:stretch>
            <a:fillRect/>
          </a:stretch>
        </p:blipFill>
        <p:spPr bwMode="auto">
          <a:xfrm>
            <a:off x="6512012" y="3904736"/>
            <a:ext cx="2631988" cy="295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流程圖: 準備作業 18"/>
          <p:cNvSpPr/>
          <p:nvPr/>
        </p:nvSpPr>
        <p:spPr>
          <a:xfrm>
            <a:off x="6700452" y="6252267"/>
            <a:ext cx="2141838" cy="543697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毒郵票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784890" y="643083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4FC0B97E-4B97-4948-A9F7-BD8A1ECF2D09}" type="slidenum">
              <a:rPr lang="zh-TW" altLang="en-US" sz="12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2</a:t>
            </a:fld>
            <a:endParaRPr lang="zh-TW" altLang="en-US" sz="1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3" name="群組 7"/>
          <p:cNvGrpSpPr>
            <a:grpSpLocks/>
          </p:cNvGrpSpPr>
          <p:nvPr/>
        </p:nvGrpSpPr>
        <p:grpSpPr bwMode="auto">
          <a:xfrm>
            <a:off x="63501" y="3985964"/>
            <a:ext cx="2780308" cy="2800479"/>
            <a:chOff x="1572376" y="3566008"/>
            <a:chExt cx="3652171" cy="2997224"/>
          </a:xfrm>
        </p:grpSpPr>
        <p:pic>
          <p:nvPicPr>
            <p:cNvPr id="24" name="Picture 20" descr="http://img.chinatimes.com/newsphoto/2014-11-16/656/20141116002581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376" y="3566008"/>
              <a:ext cx="3652171" cy="287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 descr="http://img.chinatimes.com/newsphoto/2014-11-16/656/20141116002581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021" y="3685032"/>
              <a:ext cx="1666010" cy="287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流程圖: 準備作業 20"/>
          <p:cNvSpPr/>
          <p:nvPr/>
        </p:nvSpPr>
        <p:spPr>
          <a:xfrm>
            <a:off x="245074" y="6238507"/>
            <a:ext cx="2141838" cy="543697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毒咖</a:t>
            </a:r>
            <a:r>
              <a:rPr lang="zh-TW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啡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pic>
        <p:nvPicPr>
          <p:cNvPr id="27" name="內容版面配置區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60482" y="4097175"/>
            <a:ext cx="3538260" cy="261213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流程圖: 準備作業 27"/>
          <p:cNvSpPr/>
          <p:nvPr/>
        </p:nvSpPr>
        <p:spPr>
          <a:xfrm>
            <a:off x="3529914" y="6227134"/>
            <a:ext cx="2141838" cy="543697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神仙水</a:t>
            </a:r>
            <a:endParaRPr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7" name="爆炸 2 6"/>
          <p:cNvSpPr/>
          <p:nvPr/>
        </p:nvSpPr>
        <p:spPr>
          <a:xfrm>
            <a:off x="46828" y="692697"/>
            <a:ext cx="9188664" cy="5858928"/>
          </a:xfrm>
          <a:prstGeom prst="irregularSeal2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這些藥物以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新穎的名稱及外型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吸引人，使用後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容易成癮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，且毒品本身性質，會迫使使用者尋求更強烈的毒品。 </a:t>
            </a:r>
          </a:p>
        </p:txBody>
      </p:sp>
    </p:spTree>
    <p:extLst>
      <p:ext uri="{BB962C8B-B14F-4D97-AF65-F5344CB8AC3E}">
        <p14:creationId xmlns:p14="http://schemas.microsoft.com/office/powerpoint/2010/main" val="5847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？.jpg"/>
          <p:cNvPicPr>
            <a:picLocks noChangeAspect="1"/>
          </p:cNvPicPr>
          <p:nvPr/>
        </p:nvPicPr>
        <p:blipFill>
          <a:blip r:embed="rId2" cstate="print"/>
          <a:srcRect l="17241" t="3448" r="17241" b="6896"/>
          <a:stretch>
            <a:fillRect/>
          </a:stretch>
        </p:blipFill>
        <p:spPr>
          <a:xfrm>
            <a:off x="5476161" y="2475781"/>
            <a:ext cx="2760345" cy="377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爆炸 1 4"/>
          <p:cNvSpPr/>
          <p:nvPr/>
        </p:nvSpPr>
        <p:spPr>
          <a:xfrm>
            <a:off x="357158" y="1543345"/>
            <a:ext cx="4929222" cy="4143404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sz="5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5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altLang="en-US" sz="5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萬人</a:t>
            </a:r>
          </a:p>
        </p:txBody>
      </p:sp>
      <p:sp>
        <p:nvSpPr>
          <p:cNvPr id="294918" name="標題 6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smtClean="0">
                <a:latin typeface="標楷體" panose="03000509000000000000" pitchFamily="65" charset="-120"/>
              </a:rPr>
              <a:t>猜猜看</a:t>
            </a:r>
            <a:r>
              <a:rPr lang="en-US" altLang="zh-TW" sz="3200" smtClean="0">
                <a:latin typeface="標楷體" panose="03000509000000000000" pitchFamily="65" charset="-120"/>
              </a:rPr>
              <a:t>~</a:t>
            </a:r>
            <a:br>
              <a:rPr lang="en-US" altLang="zh-TW" sz="3200" smtClean="0">
                <a:latin typeface="標楷體" panose="03000509000000000000" pitchFamily="65" charset="-120"/>
              </a:rPr>
            </a:br>
            <a:r>
              <a:rPr lang="zh-TW" altLang="en-US" sz="3200" smtClean="0">
                <a:latin typeface="標楷體" panose="03000509000000000000" pitchFamily="65" charset="-120"/>
              </a:rPr>
              <a:t>大臺中潛藏多少毒品人口</a:t>
            </a:r>
            <a:r>
              <a:rPr lang="en-US" altLang="zh-TW" sz="3200" smtClean="0">
                <a:latin typeface="標楷體" panose="03000509000000000000" pitchFamily="65" charset="-120"/>
              </a:rPr>
              <a:t>???</a:t>
            </a:r>
            <a:endParaRPr lang="zh-TW" altLang="en-US" sz="3200" smtClean="0">
              <a:latin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FF1E6B6F-E5EE-4307-AF77-B65C735AB7A9}" type="slidenum">
              <a:rPr lang="zh-TW" altLang="en-US" sz="12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3</a:t>
            </a:fld>
            <a:endParaRPr lang="zh-TW" altLang="en-US" sz="1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64735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76" y="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過去的思維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35498" y="1546733"/>
            <a:ext cx="25209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但是吸毒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關起來有用嗎？</a:t>
            </a:r>
            <a:endParaRPr lang="zh-TW" altLang="en-US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Picture 6" descr="200809101241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643063"/>
            <a:ext cx="40941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資料庫圖表 2"/>
          <p:cNvGraphicFramePr/>
          <p:nvPr>
            <p:extLst/>
          </p:nvPr>
        </p:nvGraphicFramePr>
        <p:xfrm>
          <a:off x="4298814" y="269942"/>
          <a:ext cx="4927482" cy="60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4FC0B97E-4B97-4948-A9F7-BD8A1ECF2D09}" type="slidenum">
              <a:rPr lang="zh-TW" altLang="en-US" sz="12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4</a:t>
            </a:fld>
            <a:endParaRPr lang="zh-TW" altLang="en-US" sz="1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34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1773238"/>
            <a:ext cx="4795837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3107" name="Rectangle 4"/>
          <p:cNvSpPr>
            <a:spLocks noChangeArrowheads="1"/>
          </p:cNvSpPr>
          <p:nvPr/>
        </p:nvSpPr>
        <p:spPr bwMode="auto">
          <a:xfrm>
            <a:off x="179388" y="1773238"/>
            <a:ext cx="25209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altLang="en-US" sz="3200" b="1" smtClean="0">
              <a:solidFill>
                <a:prstClr val="black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614488"/>
            <a:ext cx="4298950" cy="39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TW" sz="2800" b="1" u="sng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772816"/>
            <a:ext cx="3779838" cy="39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Arial" pitchFamily="34" charset="0"/>
              <a:buNone/>
              <a:defRPr/>
            </a:pPr>
            <a:r>
              <a:rPr altLang="en-US" sz="28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NIDA</a:t>
            </a:r>
            <a:r>
              <a:rPr altLang="en-US" sz="28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對成癮之宣告</a:t>
            </a:r>
            <a:endParaRPr lang="en-US" altLang="zh-TW" sz="2800" b="1" u="sng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物質</a:t>
            </a:r>
            <a:r>
              <a:rPr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會影響大腦</a:t>
            </a:r>
            <a:r>
              <a:rPr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功能</a:t>
            </a:r>
            <a:endParaRPr lang="en-US" altLang="zh-TW" sz="28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就</a:t>
            </a:r>
            <a:r>
              <a:rPr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像心臟病會影響心臟</a:t>
            </a:r>
            <a:r>
              <a:rPr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功能</a:t>
            </a:r>
            <a:endParaRPr lang="en-US" altLang="zh-TW" sz="28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成癮是大腦疾病</a:t>
            </a:r>
          </a:p>
          <a:p>
            <a:pPr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需要長期治療</a:t>
            </a:r>
            <a:endParaRPr lang="en-US" altLang="zh-TW" sz="28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慢性病的一種</a:t>
            </a:r>
          </a:p>
          <a:p>
            <a:pPr marL="0" indent="0" eaLnBrk="0" fontAlgn="base" hangingPunct="0">
              <a:spcAft>
                <a:spcPct val="0"/>
              </a:spcAft>
              <a:buFont typeface="Arial" pitchFamily="34" charset="0"/>
              <a:buNone/>
              <a:defRPr/>
            </a:pPr>
            <a:endParaRPr altLang="en-US" sz="28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9525" y="3857625"/>
            <a:ext cx="37798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2800" b="1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4150" y="263525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altLang="en-US" sz="4000" b="1" kern="0" dirty="0">
                <a:solidFill>
                  <a:srgbClr val="C00000"/>
                </a:solidFill>
                <a:latin typeface="標楷體" pitchFamily="65" charset="-120"/>
              </a:rPr>
              <a:t>現在</a:t>
            </a:r>
            <a:r>
              <a:rPr altLang="en-US" sz="4000" b="1" kern="0" dirty="0" smtClean="0">
                <a:solidFill>
                  <a:srgbClr val="C00000"/>
                </a:solidFill>
                <a:latin typeface="標楷體" pitchFamily="65" charset="-120"/>
              </a:rPr>
              <a:t>的思維</a:t>
            </a:r>
            <a:r>
              <a:rPr lang="en-US" altLang="zh-TW" sz="4000" b="1" kern="0" dirty="0" smtClean="0">
                <a:solidFill>
                  <a:srgbClr val="C00000"/>
                </a:solidFill>
                <a:latin typeface="標楷體" pitchFamily="65" charset="-120"/>
              </a:rPr>
              <a:t>……</a:t>
            </a:r>
            <a:endParaRPr altLang="en-US" sz="4000" b="1" kern="0" dirty="0" smtClean="0">
              <a:solidFill>
                <a:srgbClr val="C00000"/>
              </a:solidFill>
              <a:latin typeface="標楷體" pitchFamily="65" charset="-120"/>
            </a:endParaRPr>
          </a:p>
        </p:txBody>
      </p:sp>
      <p:graphicFrame>
        <p:nvGraphicFramePr>
          <p:cNvPr id="9" name="資料庫圖表 8"/>
          <p:cNvGraphicFramePr/>
          <p:nvPr/>
        </p:nvGraphicFramePr>
        <p:xfrm>
          <a:off x="3929974" y="535021"/>
          <a:ext cx="4927482" cy="60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4FC0B97E-4B97-4948-A9F7-BD8A1ECF2D09}" type="slidenum">
              <a:rPr lang="zh-TW" altLang="en-US" sz="12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5</a:t>
            </a:fld>
            <a:endParaRPr lang="zh-TW" altLang="en-US" sz="1200" b="1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2623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8" grpId="0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26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3600" b="1" smtClean="0">
                <a:solidFill>
                  <a:srgbClr val="002060"/>
                </a:solidFill>
              </a:rPr>
              <a:t>臺中市政府毒品危害防制中心組織架構</a:t>
            </a:r>
          </a:p>
        </p:txBody>
      </p:sp>
      <p:sp>
        <p:nvSpPr>
          <p:cNvPr id="54275" name="頁尾版面配置區 3"/>
          <p:cNvSpPr txBox="1">
            <a:spLocks noGrp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sz="1200">
              <a:solidFill>
                <a:srgbClr val="000000"/>
              </a:solidFill>
            </a:endParaRPr>
          </a:p>
        </p:txBody>
      </p:sp>
      <p:grpSp>
        <p:nvGrpSpPr>
          <p:cNvPr id="54277" name="群組 1"/>
          <p:cNvGrpSpPr>
            <a:grpSpLocks/>
          </p:cNvGrpSpPr>
          <p:nvPr/>
        </p:nvGrpSpPr>
        <p:grpSpPr bwMode="auto">
          <a:xfrm>
            <a:off x="609600" y="1573213"/>
            <a:ext cx="8423275" cy="4473575"/>
            <a:chOff x="504012" y="1561184"/>
            <a:chExt cx="7990584" cy="4474272"/>
          </a:xfrm>
        </p:grpSpPr>
        <p:cxnSp>
          <p:nvCxnSpPr>
            <p:cNvPr id="20" name="直線接點 19"/>
            <p:cNvCxnSpPr>
              <a:stCxn id="6" idx="2"/>
              <a:endCxn id="7" idx="0"/>
            </p:cNvCxnSpPr>
            <p:nvPr/>
          </p:nvCxnSpPr>
          <p:spPr>
            <a:xfrm>
              <a:off x="4401417" y="2497955"/>
              <a:ext cx="9036" cy="3270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4279" name="群組 2"/>
            <p:cNvGrpSpPr>
              <a:grpSpLocks/>
            </p:cNvGrpSpPr>
            <p:nvPr/>
          </p:nvGrpSpPr>
          <p:grpSpPr bwMode="auto">
            <a:xfrm>
              <a:off x="504012" y="1561184"/>
              <a:ext cx="7990584" cy="4474272"/>
              <a:chOff x="621926" y="1704027"/>
              <a:chExt cx="7990584" cy="3296775"/>
            </a:xfrm>
          </p:grpSpPr>
          <p:cxnSp>
            <p:nvCxnSpPr>
              <p:cNvPr id="31" name="肘形接點 30"/>
              <p:cNvCxnSpPr>
                <a:stCxn id="7" idx="2"/>
                <a:endCxn id="12" idx="0"/>
              </p:cNvCxnSpPr>
              <p:nvPr/>
            </p:nvCxnSpPr>
            <p:spPr>
              <a:xfrm rot="5400000">
                <a:off x="3234804" y="3048586"/>
                <a:ext cx="1064608" cy="1522518"/>
              </a:xfrm>
              <a:prstGeom prst="bentConnector3">
                <a:avLst>
                  <a:gd name="adj1" fmla="val 81633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肘形接點 35"/>
              <p:cNvCxnSpPr>
                <a:stCxn id="7" idx="2"/>
                <a:endCxn id="11" idx="0"/>
              </p:cNvCxnSpPr>
              <p:nvPr/>
            </p:nvCxnSpPr>
            <p:spPr>
              <a:xfrm rot="5400000">
                <a:off x="2432884" y="2246666"/>
                <a:ext cx="1064608" cy="3126357"/>
              </a:xfrm>
              <a:prstGeom prst="bentConnector3">
                <a:avLst>
                  <a:gd name="adj1" fmla="val 81000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肘形接點 46"/>
              <p:cNvCxnSpPr>
                <a:stCxn id="7" idx="2"/>
                <a:endCxn id="13" idx="0"/>
              </p:cNvCxnSpPr>
              <p:nvPr/>
            </p:nvCxnSpPr>
            <p:spPr>
              <a:xfrm rot="16200000" flipH="1">
                <a:off x="4849938" y="2955970"/>
                <a:ext cx="1064608" cy="1707750"/>
              </a:xfrm>
              <a:prstGeom prst="bentConnector3">
                <a:avLst>
                  <a:gd name="adj1" fmla="val 81633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4283" name="群組 167"/>
              <p:cNvGrpSpPr>
                <a:grpSpLocks/>
              </p:cNvGrpSpPr>
              <p:nvPr/>
            </p:nvGrpSpPr>
            <p:grpSpPr bwMode="auto">
              <a:xfrm>
                <a:off x="621926" y="1704027"/>
                <a:ext cx="7990584" cy="3296775"/>
                <a:chOff x="621926" y="1704027"/>
                <a:chExt cx="7990584" cy="3296775"/>
              </a:xfrm>
            </p:grpSpPr>
            <p:sp>
              <p:nvSpPr>
                <p:cNvPr id="6" name="圓角矩形 5"/>
                <p:cNvSpPr/>
                <p:nvPr/>
              </p:nvSpPr>
              <p:spPr>
                <a:xfrm>
                  <a:off x="3224212" y="1713386"/>
                  <a:ext cx="2591745" cy="680881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51435" tIns="25718" rIns="51435" bIns="25718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2200" b="1" dirty="0">
                      <a:solidFill>
                        <a:srgbClr val="C00000"/>
                      </a:solidFill>
                      <a:latin typeface="標楷體"/>
                      <a:ea typeface="標楷體"/>
                    </a:rPr>
                    <a:t>主任</a:t>
                  </a:r>
                  <a:endParaRPr lang="en-US" altLang="zh-TW" sz="2200" b="1" dirty="0">
                    <a:solidFill>
                      <a:srgbClr val="C00000"/>
                    </a:solidFill>
                    <a:latin typeface="標楷體"/>
                    <a:ea typeface="標楷體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2200" b="1" dirty="0">
                      <a:solidFill>
                        <a:srgbClr val="C00000"/>
                      </a:solidFill>
                      <a:latin typeface="標楷體"/>
                      <a:ea typeface="標楷體"/>
                    </a:rPr>
                    <a:t>林市長佳龍</a:t>
                  </a:r>
                </a:p>
              </p:txBody>
            </p:sp>
            <p:sp>
              <p:nvSpPr>
                <p:cNvPr id="7" name="圓角矩形 6"/>
                <p:cNvSpPr/>
                <p:nvPr/>
              </p:nvSpPr>
              <p:spPr>
                <a:xfrm>
                  <a:off x="3233248" y="2635266"/>
                  <a:ext cx="2591745" cy="642274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51435" tIns="25718" rIns="51435" bIns="25718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2000" b="1" dirty="0">
                      <a:solidFill>
                        <a:prstClr val="black"/>
                      </a:solidFill>
                      <a:latin typeface="標楷體"/>
                      <a:ea typeface="標楷體"/>
                    </a:rPr>
                    <a:t>副主任</a:t>
                  </a:r>
                  <a:endParaRPr lang="en-US" altLang="zh-TW" sz="2000" b="1" dirty="0">
                    <a:solidFill>
                      <a:prstClr val="black"/>
                    </a:solidFill>
                    <a:latin typeface="標楷體"/>
                    <a:ea typeface="標楷體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2000" b="1" dirty="0">
                      <a:solidFill>
                        <a:prstClr val="black"/>
                      </a:solidFill>
                      <a:latin typeface="標楷體"/>
                      <a:ea typeface="標楷體"/>
                    </a:rPr>
                    <a:t>潘副市長文忠</a:t>
                  </a:r>
                </a:p>
              </p:txBody>
            </p:sp>
            <p:sp>
              <p:nvSpPr>
                <p:cNvPr id="8" name="圓角矩形 7"/>
                <p:cNvSpPr/>
                <p:nvPr/>
              </p:nvSpPr>
              <p:spPr>
                <a:xfrm>
                  <a:off x="5127736" y="3400380"/>
                  <a:ext cx="2591745" cy="59664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51435" tIns="25718" rIns="51435" bIns="25718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2000" b="1" dirty="0">
                      <a:solidFill>
                        <a:prstClr val="black"/>
                      </a:solidFill>
                      <a:latin typeface="標楷體"/>
                      <a:ea typeface="標楷體"/>
                    </a:rPr>
                    <a:t>執行秘書</a:t>
                  </a:r>
                  <a:endParaRPr lang="en-US" altLang="zh-TW" sz="2000" b="1" dirty="0">
                    <a:solidFill>
                      <a:prstClr val="black"/>
                    </a:solidFill>
                    <a:latin typeface="標楷體"/>
                    <a:ea typeface="標楷體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2000" b="1" dirty="0">
                      <a:solidFill>
                        <a:prstClr val="black"/>
                      </a:solidFill>
                      <a:latin typeface="標楷體"/>
                      <a:ea typeface="標楷體"/>
                    </a:rPr>
                    <a:t>衛生局徐局長永年</a:t>
                  </a:r>
                </a:p>
              </p:txBody>
            </p:sp>
            <p:sp>
              <p:nvSpPr>
                <p:cNvPr id="10" name="圓角矩形 9"/>
                <p:cNvSpPr/>
                <p:nvPr/>
              </p:nvSpPr>
              <p:spPr>
                <a:xfrm>
                  <a:off x="1030040" y="1704027"/>
                  <a:ext cx="1411077" cy="69726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51435" tIns="25718" rIns="51435" bIns="25718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2400" b="1" dirty="0">
                      <a:solidFill>
                        <a:prstClr val="black"/>
                      </a:solidFill>
                      <a:latin typeface="標楷體"/>
                      <a:ea typeface="標楷體"/>
                    </a:rPr>
                    <a:t>諮詢</a:t>
                  </a:r>
                  <a:endParaRPr lang="en-US" altLang="zh-TW" sz="2400" b="1" dirty="0">
                    <a:solidFill>
                      <a:prstClr val="black"/>
                    </a:solidFill>
                    <a:latin typeface="標楷體"/>
                    <a:ea typeface="標楷體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2400" b="1" dirty="0">
                      <a:solidFill>
                        <a:prstClr val="black"/>
                      </a:solidFill>
                      <a:latin typeface="標楷體"/>
                      <a:ea typeface="標楷體"/>
                    </a:rPr>
                    <a:t>委員會</a:t>
                  </a:r>
                </a:p>
              </p:txBody>
            </p:sp>
            <p:sp>
              <p:nvSpPr>
                <p:cNvPr id="11" name="圓角矩形 10"/>
                <p:cNvSpPr/>
                <p:nvPr/>
              </p:nvSpPr>
              <p:spPr>
                <a:xfrm>
                  <a:off x="621926" y="4342149"/>
                  <a:ext cx="1560167" cy="658653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lIns="51435" tIns="25718" rIns="51435" bIns="25718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b="1" dirty="0">
                      <a:solidFill>
                        <a:srgbClr val="002060"/>
                      </a:solidFill>
                      <a:latin typeface="標楷體"/>
                      <a:ea typeface="標楷體"/>
                    </a:rPr>
                    <a:t>綜合規劃組</a:t>
                  </a:r>
                  <a:endParaRPr lang="en-US" altLang="zh-TW" b="1" dirty="0">
                    <a:solidFill>
                      <a:srgbClr val="002060"/>
                    </a:solidFill>
                    <a:latin typeface="標楷體"/>
                    <a:ea typeface="標楷體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1400" b="1" dirty="0">
                      <a:solidFill>
                        <a:srgbClr val="002060"/>
                      </a:solidFill>
                      <a:latin typeface="標楷體"/>
                      <a:ea typeface="標楷體"/>
                    </a:rPr>
                    <a:t>組長：衛生局局長</a:t>
                  </a:r>
                  <a:endParaRPr lang="en-US" altLang="zh-TW" sz="1400" b="1" dirty="0">
                    <a:solidFill>
                      <a:srgbClr val="002060"/>
                    </a:solidFill>
                    <a:latin typeface="標楷體"/>
                    <a:ea typeface="標楷體"/>
                  </a:endParaRPr>
                </a:p>
              </p:txBody>
            </p:sp>
            <p:sp>
              <p:nvSpPr>
                <p:cNvPr id="12" name="圓角矩形 11"/>
                <p:cNvSpPr/>
                <p:nvPr/>
              </p:nvSpPr>
              <p:spPr>
                <a:xfrm>
                  <a:off x="2239319" y="4342149"/>
                  <a:ext cx="1533060" cy="658653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lIns="51435" tIns="25718" rIns="51435" bIns="25718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b="1" dirty="0">
                      <a:solidFill>
                        <a:srgbClr val="002060"/>
                      </a:solidFill>
                      <a:latin typeface="標楷體"/>
                      <a:ea typeface="標楷體"/>
                    </a:rPr>
                    <a:t>預防宣導組</a:t>
                  </a:r>
                  <a:endParaRPr lang="en-US" altLang="zh-TW" b="1" dirty="0">
                    <a:solidFill>
                      <a:srgbClr val="002060"/>
                    </a:solidFill>
                    <a:latin typeface="標楷體"/>
                    <a:ea typeface="標楷體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1400" b="1" dirty="0">
                      <a:solidFill>
                        <a:srgbClr val="002060"/>
                      </a:solidFill>
                      <a:latin typeface="標楷體"/>
                      <a:ea typeface="標楷體"/>
                    </a:rPr>
                    <a:t>組長：教育局局長</a:t>
                  </a:r>
                  <a:endParaRPr lang="en-US" altLang="zh-TW" sz="1400" b="1" dirty="0">
                    <a:solidFill>
                      <a:srgbClr val="002060"/>
                    </a:solidFill>
                    <a:latin typeface="標楷體"/>
                    <a:ea typeface="標楷體"/>
                  </a:endParaRPr>
                </a:p>
              </p:txBody>
            </p:sp>
            <p:sp>
              <p:nvSpPr>
                <p:cNvPr id="13" name="圓角矩形 12"/>
                <p:cNvSpPr/>
                <p:nvPr/>
              </p:nvSpPr>
              <p:spPr>
                <a:xfrm>
                  <a:off x="5466576" y="4342149"/>
                  <a:ext cx="1539083" cy="658653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lIns="51435" tIns="25718" rIns="51435" bIns="25718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b="1" dirty="0">
                      <a:solidFill>
                        <a:srgbClr val="002060"/>
                      </a:solidFill>
                      <a:latin typeface="標楷體"/>
                      <a:ea typeface="標楷體"/>
                    </a:rPr>
                    <a:t>轉介服務組</a:t>
                  </a:r>
                  <a:endParaRPr lang="en-US" altLang="zh-TW" b="1" dirty="0">
                    <a:solidFill>
                      <a:srgbClr val="002060"/>
                    </a:solidFill>
                    <a:latin typeface="標楷體"/>
                    <a:ea typeface="標楷體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1400" b="1" dirty="0">
                      <a:solidFill>
                        <a:srgbClr val="002060"/>
                      </a:solidFill>
                      <a:latin typeface="標楷體"/>
                      <a:ea typeface="標楷體"/>
                    </a:rPr>
                    <a:t>組長：衛生局局長</a:t>
                  </a:r>
                  <a:endParaRPr lang="en-US" altLang="zh-TW" sz="1400" b="1" dirty="0">
                    <a:solidFill>
                      <a:srgbClr val="002060"/>
                    </a:solidFill>
                    <a:latin typeface="標楷體"/>
                    <a:ea typeface="標楷體"/>
                  </a:endParaRPr>
                </a:p>
              </p:txBody>
            </p:sp>
            <p:sp>
              <p:nvSpPr>
                <p:cNvPr id="14" name="圓角矩形 13"/>
                <p:cNvSpPr/>
                <p:nvPr/>
              </p:nvSpPr>
              <p:spPr>
                <a:xfrm>
                  <a:off x="7040296" y="4331620"/>
                  <a:ext cx="1572214" cy="657483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lIns="51435" tIns="25718" rIns="51435" bIns="25718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b="1" dirty="0">
                      <a:solidFill>
                        <a:srgbClr val="002060"/>
                      </a:solidFill>
                      <a:latin typeface="標楷體"/>
                      <a:ea typeface="標楷體"/>
                    </a:rPr>
                    <a:t>保護扶助組</a:t>
                  </a:r>
                  <a:endParaRPr lang="en-US" altLang="zh-TW" b="1" dirty="0">
                    <a:solidFill>
                      <a:srgbClr val="002060"/>
                    </a:solidFill>
                    <a:latin typeface="標楷體"/>
                    <a:ea typeface="標楷體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1400" b="1" dirty="0">
                      <a:solidFill>
                        <a:srgbClr val="002060"/>
                      </a:solidFill>
                      <a:latin typeface="標楷體"/>
                      <a:ea typeface="標楷體"/>
                    </a:rPr>
                    <a:t>組長：社會局局長</a:t>
                  </a:r>
                  <a:endParaRPr lang="en-US" altLang="zh-TW" sz="1400" b="1" dirty="0">
                    <a:solidFill>
                      <a:srgbClr val="002060"/>
                    </a:solidFill>
                    <a:latin typeface="標楷體"/>
                    <a:ea typeface="標楷體"/>
                  </a:endParaRPr>
                </a:p>
              </p:txBody>
            </p:sp>
            <p:sp>
              <p:nvSpPr>
                <p:cNvPr id="56" name="圓角矩形 55"/>
                <p:cNvSpPr/>
                <p:nvPr/>
              </p:nvSpPr>
              <p:spPr>
                <a:xfrm>
                  <a:off x="6599052" y="1719235"/>
                  <a:ext cx="1680643" cy="666842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68580" tIns="34290" rIns="68580" bIns="3429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sz="2000" b="1" dirty="0">
                      <a:solidFill>
                        <a:prstClr val="black"/>
                      </a:solidFill>
                      <a:latin typeface="標楷體"/>
                      <a:ea typeface="標楷體"/>
                    </a:rPr>
                    <a:t>臺中地檢署</a:t>
                  </a:r>
                  <a:endParaRPr lang="en-US" altLang="zh-TW" sz="2000" b="1" dirty="0">
                    <a:solidFill>
                      <a:prstClr val="black"/>
                    </a:solidFill>
                    <a:latin typeface="標楷體"/>
                    <a:ea typeface="標楷體"/>
                  </a:endParaRPr>
                </a:p>
              </p:txBody>
            </p:sp>
            <p:cxnSp>
              <p:nvCxnSpPr>
                <p:cNvPr id="52" name="肘形接點 51"/>
                <p:cNvCxnSpPr>
                  <a:stCxn id="7" idx="2"/>
                  <a:endCxn id="14" idx="0"/>
                </p:cNvCxnSpPr>
                <p:nvPr/>
              </p:nvCxnSpPr>
              <p:spPr>
                <a:xfrm rot="16200000" flipH="1">
                  <a:off x="5650346" y="2155562"/>
                  <a:ext cx="1054079" cy="3298036"/>
                </a:xfrm>
                <a:prstGeom prst="bentConnector3">
                  <a:avLst>
                    <a:gd name="adj1" fmla="val 81968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直線接點 97"/>
              <p:cNvCxnSpPr>
                <a:stCxn id="6" idx="1"/>
                <a:endCxn id="10" idx="3"/>
              </p:cNvCxnSpPr>
              <p:nvPr/>
            </p:nvCxnSpPr>
            <p:spPr>
              <a:xfrm flipH="1" flipV="1">
                <a:off x="2441117" y="2052657"/>
                <a:ext cx="783095" cy="117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線接點 8"/>
            <p:cNvCxnSpPr>
              <a:stCxn id="6" idx="3"/>
              <a:endCxn id="56" idx="1"/>
            </p:cNvCxnSpPr>
            <p:nvPr/>
          </p:nvCxnSpPr>
          <p:spPr>
            <a:xfrm flipV="1">
              <a:off x="5698043" y="2034333"/>
              <a:ext cx="783095" cy="1587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圓角矩形 53"/>
          <p:cNvSpPr/>
          <p:nvPr/>
        </p:nvSpPr>
        <p:spPr bwMode="auto">
          <a:xfrm>
            <a:off x="3986213" y="5153025"/>
            <a:ext cx="1670050" cy="893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dirty="0">
                <a:solidFill>
                  <a:srgbClr val="002060"/>
                </a:solidFill>
                <a:latin typeface="標楷體"/>
                <a:ea typeface="標楷體"/>
              </a:rPr>
              <a:t>危害防制組</a:t>
            </a:r>
            <a:endParaRPr lang="en-US" altLang="zh-TW" b="1" dirty="0">
              <a:solidFill>
                <a:srgbClr val="002060"/>
              </a:solidFill>
              <a:latin typeface="標楷體"/>
              <a:ea typeface="標楷體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altLang="en-US" sz="1400" b="1" dirty="0">
                <a:solidFill>
                  <a:srgbClr val="002060"/>
                </a:solidFill>
                <a:latin typeface="標楷體"/>
                <a:ea typeface="標楷體"/>
              </a:rPr>
              <a:t>組長：警察局局長</a:t>
            </a:r>
            <a:endParaRPr lang="en-US" altLang="zh-TW" sz="1400" b="1" dirty="0">
              <a:solidFill>
                <a:srgbClr val="002060"/>
              </a:solidFill>
              <a:latin typeface="標楷體"/>
              <a:ea typeface="標楷體"/>
            </a:endParaRPr>
          </a:p>
        </p:txBody>
      </p:sp>
      <p:cxnSp>
        <p:nvCxnSpPr>
          <p:cNvPr id="70" name="肘形接點 69"/>
          <p:cNvCxnSpPr>
            <a:stCxn id="7" idx="2"/>
            <a:endCxn id="54" idx="0"/>
          </p:cNvCxnSpPr>
          <p:nvPr/>
        </p:nvCxnSpPr>
        <p:spPr>
          <a:xfrm rot="16200000" flipH="1">
            <a:off x="4052094" y="4383881"/>
            <a:ext cx="1444625" cy="93663"/>
          </a:xfrm>
          <a:prstGeom prst="bentConnector3">
            <a:avLst>
              <a:gd name="adj1" fmla="val 80367"/>
            </a:avLst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肘形接點 49"/>
          <p:cNvCxnSpPr>
            <a:stCxn id="7" idx="2"/>
            <a:endCxn id="8" idx="1"/>
          </p:cNvCxnSpPr>
          <p:nvPr/>
        </p:nvCxnSpPr>
        <p:spPr>
          <a:xfrm rot="16200000" flipH="1">
            <a:off x="4757738" y="3678237"/>
            <a:ext cx="571500" cy="631825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662667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6BAFD5DB-60EF-4694-AF6C-88207D7F3603}" type="slidenum">
              <a:rPr lang="zh-TW" altLang="en-US" sz="12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6</a:t>
            </a:fld>
            <a:endParaRPr lang="zh-TW" altLang="en-US" sz="1200" b="1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18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Group 2"/>
          <p:cNvGrpSpPr>
            <a:grpSpLocks/>
          </p:cNvGrpSpPr>
          <p:nvPr/>
        </p:nvGrpSpPr>
        <p:grpSpPr bwMode="auto">
          <a:xfrm>
            <a:off x="227805" y="1272381"/>
            <a:ext cx="8628063" cy="4716463"/>
            <a:chOff x="144" y="707"/>
            <a:chExt cx="5435" cy="2971"/>
          </a:xfrm>
        </p:grpSpPr>
        <p:pic>
          <p:nvPicPr>
            <p:cNvPr id="336901" name="Picture 3" descr="imag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707"/>
              <a:ext cx="3422" cy="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6902" name="Rectangle 4"/>
            <p:cNvSpPr>
              <a:spLocks noChangeArrowheads="1"/>
            </p:cNvSpPr>
            <p:nvPr/>
          </p:nvSpPr>
          <p:spPr bwMode="auto">
            <a:xfrm>
              <a:off x="428" y="1224"/>
              <a:ext cx="1225" cy="368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就學輔導 </a:t>
              </a:r>
            </a:p>
          </p:txBody>
        </p:sp>
        <p:sp>
          <p:nvSpPr>
            <p:cNvPr id="336903" name="Rectangle 5"/>
            <p:cNvSpPr>
              <a:spLocks noChangeArrowheads="1"/>
            </p:cNvSpPr>
            <p:nvPr/>
          </p:nvSpPr>
          <p:spPr bwMode="auto">
            <a:xfrm>
              <a:off x="144" y="2034"/>
              <a:ext cx="1191" cy="368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法律扶助 </a:t>
              </a:r>
            </a:p>
          </p:txBody>
        </p:sp>
        <p:sp>
          <p:nvSpPr>
            <p:cNvPr id="336904" name="Rectangle 6"/>
            <p:cNvSpPr>
              <a:spLocks noChangeArrowheads="1"/>
            </p:cNvSpPr>
            <p:nvPr/>
          </p:nvSpPr>
          <p:spPr bwMode="auto">
            <a:xfrm>
              <a:off x="240" y="2850"/>
              <a:ext cx="1296" cy="368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經濟扶助 </a:t>
              </a:r>
            </a:p>
          </p:txBody>
        </p:sp>
        <p:sp>
          <p:nvSpPr>
            <p:cNvPr id="336905" name="Rectangle 7"/>
            <p:cNvSpPr>
              <a:spLocks noChangeArrowheads="1"/>
            </p:cNvSpPr>
            <p:nvPr/>
          </p:nvSpPr>
          <p:spPr bwMode="auto">
            <a:xfrm>
              <a:off x="1536" y="3310"/>
              <a:ext cx="1296" cy="368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衛生醫療 </a:t>
              </a:r>
            </a:p>
          </p:txBody>
        </p:sp>
        <p:sp>
          <p:nvSpPr>
            <p:cNvPr id="336906" name="Rectangle 8"/>
            <p:cNvSpPr>
              <a:spLocks noChangeArrowheads="1"/>
            </p:cNvSpPr>
            <p:nvPr/>
          </p:nvSpPr>
          <p:spPr bwMode="auto">
            <a:xfrm>
              <a:off x="2976" y="3310"/>
              <a:ext cx="1296" cy="36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心理輔導 </a:t>
              </a:r>
            </a:p>
          </p:txBody>
        </p:sp>
        <p:sp>
          <p:nvSpPr>
            <p:cNvPr id="336907" name="Rectangle 9"/>
            <p:cNvSpPr>
              <a:spLocks noChangeArrowheads="1"/>
            </p:cNvSpPr>
            <p:nvPr/>
          </p:nvSpPr>
          <p:spPr bwMode="auto">
            <a:xfrm>
              <a:off x="4224" y="2850"/>
              <a:ext cx="1296" cy="368"/>
            </a:xfrm>
            <a:prstGeom prst="rect">
              <a:avLst/>
            </a:prstGeom>
            <a:solidFill>
              <a:srgbClr val="008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收容安置 </a:t>
              </a:r>
            </a:p>
          </p:txBody>
        </p:sp>
        <p:sp>
          <p:nvSpPr>
            <p:cNvPr id="336908" name="Rectangle 10"/>
            <p:cNvSpPr>
              <a:spLocks noChangeArrowheads="1"/>
            </p:cNvSpPr>
            <p:nvPr/>
          </p:nvSpPr>
          <p:spPr bwMode="auto">
            <a:xfrm>
              <a:off x="4283" y="2068"/>
              <a:ext cx="1296" cy="368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就業輔導 </a:t>
              </a:r>
            </a:p>
          </p:txBody>
        </p:sp>
        <p:sp>
          <p:nvSpPr>
            <p:cNvPr id="336909" name="Rectangle 11"/>
            <p:cNvSpPr>
              <a:spLocks noChangeArrowheads="1"/>
            </p:cNvSpPr>
            <p:nvPr/>
          </p:nvSpPr>
          <p:spPr bwMode="auto">
            <a:xfrm>
              <a:off x="3921" y="1251"/>
              <a:ext cx="1296" cy="368"/>
            </a:xfrm>
            <a:prstGeom prst="rect">
              <a:avLst/>
            </a:prstGeom>
            <a:solidFill>
              <a:srgbClr val="9933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altLang="en-US" sz="32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銜接輔導 </a:t>
              </a:r>
            </a:p>
          </p:txBody>
        </p:sp>
      </p:grpSp>
      <p:pic>
        <p:nvPicPr>
          <p:cNvPr id="336899" name="Picture 12" descr="t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86025"/>
            <a:ext cx="20161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00" name="標題 12"/>
          <p:cNvSpPr>
            <a:spLocks noGrp="1"/>
          </p:cNvSpPr>
          <p:nvPr>
            <p:ph type="title"/>
          </p:nvPr>
        </p:nvSpPr>
        <p:spPr bwMode="auto">
          <a:xfrm>
            <a:off x="227805" y="129381"/>
            <a:ext cx="870505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sz="3600" b="1" dirty="0" smtClean="0">
                <a:solidFill>
                  <a:srgbClr val="C00000"/>
                </a:solidFill>
                <a:latin typeface="+mj-ea"/>
              </a:rPr>
              <a:t>我們臺中市毒品危害防制中心正在做</a:t>
            </a:r>
            <a:r>
              <a:rPr lang="en-US" altLang="zh-TW" sz="3600" b="1" dirty="0" smtClean="0">
                <a:solidFill>
                  <a:srgbClr val="C00000"/>
                </a:solidFill>
                <a:latin typeface="+mj-ea"/>
              </a:rPr>
              <a:t>……</a:t>
            </a:r>
            <a:endParaRPr lang="zh-TW" altLang="en-US" sz="3600" b="1" dirty="0" smtClean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662667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1200" dirty="0">
                <a:solidFill>
                  <a:prstClr val="black"/>
                </a:solidFill>
              </a:rPr>
              <a:t>10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做身體的主人</a:t>
            </a: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不靠藥物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提神與減重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非醫師處方的東西不要隨便嘗試</a:t>
            </a:r>
            <a:r>
              <a:rPr lang="zh-TW" altLang="en-US" sz="320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                                                                           </a:t>
            </a:r>
          </a:p>
          <a:p>
            <a:endParaRPr lang="zh-TW" altLang="en-US" sz="2800" dirty="0" smtClean="0">
              <a:ea typeface="新細明體" pitchFamily="18" charset="-120"/>
            </a:endParaRPr>
          </a:p>
        </p:txBody>
      </p:sp>
      <p:pic>
        <p:nvPicPr>
          <p:cNvPr id="5" name="Picture 2" descr="http://www.tvbs.com.tw/FILE_DB/newsphoto/sharan/200604/sharan-20060423122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67" y="3429000"/>
            <a:ext cx="4809309" cy="32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732239" y="4658436"/>
            <a:ext cx="576063" cy="21676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1560" y="463239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行動一.珍愛生命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kumimoji="0"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學習交友技巧</a:t>
            </a:r>
            <a:endParaRPr kumimoji="0" lang="zh-TW" altLang="en-US" sz="3600" b="1" kern="0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kumimoji="0" lang="zh-TW" altLang="en-US" kern="0" dirty="0" smtClean="0">
                <a:latin typeface="標楷體" pitchFamily="65" charset="-120"/>
                <a:ea typeface="標楷體" pitchFamily="65" charset="-120"/>
              </a:rPr>
              <a:t>結交品行行為</a:t>
            </a: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正當的朋友</a:t>
            </a:r>
            <a:endParaRPr kumimoji="0" lang="en-US" altLang="zh-TW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kumimoji="0" lang="zh-TW" altLang="en-US" kern="0" dirty="0" smtClean="0">
                <a:latin typeface="標楷體" pitchFamily="65" charset="-120"/>
                <a:ea typeface="標楷體" pitchFamily="65" charset="-120"/>
              </a:rPr>
              <a:t>從事</a:t>
            </a: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健康休閒活動</a:t>
            </a:r>
            <a:endParaRPr kumimoji="0" lang="en-US" altLang="zh-TW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kumimoji="0" lang="zh-TW" altLang="en-US" kern="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正確的人生目標與價值觀  </a:t>
            </a:r>
            <a:endParaRPr kumimoji="0" lang="zh-TW" altLang="en-US" b="1" kern="0" dirty="0" smtClean="0">
              <a:solidFill>
                <a:srgbClr val="FF0000"/>
              </a:solidFill>
              <a:latin typeface="Calibri" charset="0"/>
              <a:ea typeface="新細明體" pitchFamily="18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kumimoji="0" lang="zh-TW" altLang="en-US" sz="2800" b="1" kern="0" dirty="0" smtClean="0">
                <a:solidFill>
                  <a:srgbClr val="FF0000"/>
                </a:solidFill>
                <a:latin typeface="Calibri" charset="0"/>
                <a:ea typeface="新細明體" pitchFamily="18" charset="-120"/>
              </a:rPr>
              <a:t> </a:t>
            </a:r>
          </a:p>
          <a:p>
            <a:pPr eaLnBrk="1" hangingPunct="1">
              <a:defRPr/>
            </a:pPr>
            <a:endParaRPr kumimoji="0" lang="zh-TW" altLang="en-US" sz="2800" kern="0" dirty="0" smtClean="0">
              <a:ea typeface="新細明體" pitchFamily="18" charset="-12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47157"/>
            <a:ext cx="45958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行動一.珍愛生命</a:t>
            </a:r>
          </a:p>
        </p:txBody>
      </p:sp>
    </p:spTree>
    <p:extLst>
      <p:ext uri="{BB962C8B-B14F-4D97-AF65-F5344CB8AC3E}">
        <p14:creationId xmlns:p14="http://schemas.microsoft.com/office/powerpoint/2010/main" val="34005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S1016745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預設簡報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 w="57150">
          <a:solidFill>
            <a:srgbClr val="FFFFCC"/>
          </a:solidFill>
        </a:ln>
      </a:spPr>
      <a:bodyPr anchor="ctr"/>
      <a:lstStyle>
        <a:defPPr algn="ctr" defTabSz="800100">
          <a:lnSpc>
            <a:spcPct val="90000"/>
          </a:lnSpc>
          <a:spcAft>
            <a:spcPct val="35000"/>
          </a:spcAft>
          <a:defRPr sz="28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 w="57150">
          <a:solidFill>
            <a:srgbClr val="FFFFCC"/>
          </a:solidFill>
        </a:ln>
      </a:spPr>
      <a:bodyPr anchor="ctr"/>
      <a:lstStyle>
        <a:defPPr algn="ctr" defTabSz="800100">
          <a:lnSpc>
            <a:spcPct val="90000"/>
          </a:lnSpc>
          <a:spcAft>
            <a:spcPct val="35000"/>
          </a:spcAft>
          <a:defRPr sz="28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預設簡報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675CFA-5D0F-486A-8429-AA6DD20EFC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TS101674556</Template>
  <TotalTime>0</TotalTime>
  <Words>489</Words>
  <Application>Microsoft Office PowerPoint</Application>
  <PresentationFormat>如螢幕大小 (4:3)</PresentationFormat>
  <Paragraphs>126</Paragraphs>
  <Slides>15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15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Calibri</vt:lpstr>
      <vt:lpstr>Courier New</vt:lpstr>
      <vt:lpstr>Georgia</vt:lpstr>
      <vt:lpstr>Monotype Corsiva</vt:lpstr>
      <vt:lpstr>Times New Roman</vt:lpstr>
      <vt:lpstr>1_TS101674556</vt:lpstr>
      <vt:lpstr>自訂設計</vt:lpstr>
      <vt:lpstr>2_預設簡報設計</vt:lpstr>
      <vt:lpstr>3_預設簡報設計</vt:lpstr>
      <vt:lpstr>預設簡報設計</vt:lpstr>
      <vt:lpstr>社區最前線-防毒保衛站</vt:lpstr>
      <vt:lpstr>毒品大變身-悄悄潛入生活中…… </vt:lpstr>
      <vt:lpstr>猜猜看~ 大臺中潛藏多少毒品人口???</vt:lpstr>
      <vt:lpstr>過去的思維……</vt:lpstr>
      <vt:lpstr>PowerPoint 簡報</vt:lpstr>
      <vt:lpstr>臺中市政府毒品危害防制中心組織架構</vt:lpstr>
      <vt:lpstr>我們臺中市毒品危害防制中心正在做……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 祝福大家 活力  健康  快樂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2013-06-06T02:22:58Z</dcterms:created>
  <dcterms:modified xsi:type="dcterms:W3CDTF">2016-07-12T03:02:34Z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TC101674556</vt:lpwstr>
  </property>
</Properties>
</file>